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5" r:id="rId5"/>
    <p:sldId id="266" r:id="rId6"/>
    <p:sldId id="267" r:id="rId7"/>
    <p:sldId id="259" r:id="rId8"/>
    <p:sldId id="261" r:id="rId9"/>
    <p:sldId id="262" r:id="rId10"/>
    <p:sldId id="260" r:id="rId11"/>
    <p:sldId id="263" r:id="rId12"/>
    <p:sldId id="264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1ECBD4-1506-451A-BF41-C82C709FBE84}" type="datetimeFigureOut">
              <a:rPr lang="en-US" smtClean="0"/>
              <a:t>9/3/2013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C56116-8959-4A8C-959A-BDBC5E33697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1ECBD4-1506-451A-BF41-C82C709FBE84}" type="datetimeFigureOut">
              <a:rPr lang="en-US" smtClean="0"/>
              <a:t>9/3/2013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C56116-8959-4A8C-959A-BDBC5E33697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1ECBD4-1506-451A-BF41-C82C709FBE84}" type="datetimeFigureOut">
              <a:rPr lang="en-US" smtClean="0"/>
              <a:t>9/3/2013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C56116-8959-4A8C-959A-BDBC5E33697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1ECBD4-1506-451A-BF41-C82C709FBE84}" type="datetimeFigureOut">
              <a:rPr lang="en-US" smtClean="0"/>
              <a:t>9/3/2013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C56116-8959-4A8C-959A-BDBC5E33697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1ECBD4-1506-451A-BF41-C82C709FBE84}" type="datetimeFigureOut">
              <a:rPr lang="en-US" smtClean="0"/>
              <a:t>9/3/2013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C56116-8959-4A8C-959A-BDBC5E33697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1ECBD4-1506-451A-BF41-C82C709FBE84}" type="datetimeFigureOut">
              <a:rPr lang="en-US" smtClean="0"/>
              <a:t>9/3/2013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C56116-8959-4A8C-959A-BDBC5E33697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1ECBD4-1506-451A-BF41-C82C709FBE84}" type="datetimeFigureOut">
              <a:rPr lang="en-US" smtClean="0"/>
              <a:t>9/3/2013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C56116-8959-4A8C-959A-BDBC5E33697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1ECBD4-1506-451A-BF41-C82C709FBE84}" type="datetimeFigureOut">
              <a:rPr lang="en-US" smtClean="0"/>
              <a:t>9/3/2013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C56116-8959-4A8C-959A-BDBC5E33697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1ECBD4-1506-451A-BF41-C82C709FBE84}" type="datetimeFigureOut">
              <a:rPr lang="en-US" smtClean="0"/>
              <a:t>9/3/2013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C56116-8959-4A8C-959A-BDBC5E33697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1ECBD4-1506-451A-BF41-C82C709FBE84}" type="datetimeFigureOut">
              <a:rPr lang="en-US" smtClean="0"/>
              <a:t>9/3/2013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C56116-8959-4A8C-959A-BDBC5E33697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1ECBD4-1506-451A-BF41-C82C709FBE84}" type="datetimeFigureOut">
              <a:rPr lang="en-US" smtClean="0"/>
              <a:t>9/3/2013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C56116-8959-4A8C-959A-BDBC5E33697B}" type="slidenum">
              <a:rPr lang="en-CA" smtClean="0"/>
              <a:t>‹#›</a:t>
            </a:fld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C1ECBD4-1506-451A-BF41-C82C709FBE84}" type="datetimeFigureOut">
              <a:rPr lang="en-US" smtClean="0"/>
              <a:t>9/3/2013</a:t>
            </a:fld>
            <a:endParaRPr lang="en-CA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9C56116-8959-4A8C-959A-BDBC5E33697B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a/url?sa=i&amp;rct=j&amp;q=&amp;esrc=s&amp;frm=1&amp;source=images&amp;cd=&amp;cad=rja&amp;docid=w2xvMRAA7VlQBM&amp;tbnid=u4nAg6Q6u0VldM:&amp;ved=0CAUQjRw&amp;url=http%3A%2F%2Fwowchasers.com%2Fwho-are-you%2F&amp;ei=qkQmUrXtKc7i4APB2oDYBA&amp;bvm=bv.51495398,d.cWc&amp;psig=AFQjCNG_Y1jWDhoiprp6X1bL8Wisa1Qkmg&amp;ust=1378325935984259" TargetMode="Externa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a/url?sa=i&amp;rct=j&amp;q=&amp;esrc=s&amp;frm=1&amp;source=images&amp;cd=&amp;cad=rja&amp;docid=B4Ml2I1V-8pVxM&amp;tbnid=VhHs9xvq2BR4GM:&amp;ved=0CAUQjRw&amp;url=http%3A%2F%2Fthethinkinggal.com%2F2013%2F04%2F05%2Fwhat-your-facebook-profile-photo-says-about-you%2F&amp;ei=ukUmUsDhBcfK4APgwICABg&amp;bvm=bv.51495398,d.cWc&amp;psig=AFQjCNF7kMRCjSTam4Zp4Exo8OdfzDkQyQ&amp;ust=1378326308154215" TargetMode="Externa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google.ca/url?sa=i&amp;rct=j&amp;q=&amp;esrc=s&amp;frm=1&amp;source=images&amp;cd=&amp;cad=rja&amp;docid=F2kjXcYNppBVqM&amp;tbnid=Y2CQjfp5GZgRDM:&amp;ved=0CAUQjRw&amp;url=http%3A%2F%2Fwww.abimboladare.com%2F2011%2F11%2F21%2Fwho-are-you%2F&amp;ei=xUQmUqqcGa2x4AOmxICQBA&amp;bvm=bv.51495398,d.cWc&amp;psig=AFQjCNG_Y1jWDhoiprp6X1bL8Wisa1Qkmg&amp;ust=1378325935984259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Who Are You?</a:t>
            </a:r>
            <a:endParaRPr lang="en-CA" dirty="0"/>
          </a:p>
        </p:txBody>
      </p:sp>
      <p:pic>
        <p:nvPicPr>
          <p:cNvPr id="1028" name="Picture 4" descr="https://encrypted-tbn0.gstatic.com/images?q=tbn:ANd9GcRK_VD-0nKvwGwHXHjtqV1uhTDVqSHcMlYy4jnTFLJTf3RcJQv2f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620688"/>
            <a:ext cx="4661944" cy="4425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Identity Shaping Factors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Clothing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CA" dirty="0" smtClean="0"/>
              <a:t>Body Atonement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CA" dirty="0" smtClean="0"/>
              <a:t>Sports related</a:t>
            </a:r>
          </a:p>
          <a:p>
            <a:r>
              <a:rPr lang="en-CA" dirty="0" smtClean="0"/>
              <a:t>Religious garments</a:t>
            </a:r>
          </a:p>
          <a:p>
            <a:r>
              <a:rPr lang="en-CA" dirty="0" smtClean="0"/>
              <a:t>Social status</a:t>
            </a:r>
          </a:p>
          <a:p>
            <a:r>
              <a:rPr lang="en-CA" dirty="0" smtClean="0"/>
              <a:t>Ideologies </a:t>
            </a:r>
          </a:p>
          <a:p>
            <a:pPr>
              <a:buNone/>
            </a:pPr>
            <a:endParaRPr lang="en-CA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CA" dirty="0" smtClean="0"/>
              <a:t>Piercings</a:t>
            </a:r>
          </a:p>
          <a:p>
            <a:r>
              <a:rPr lang="en-CA" dirty="0" smtClean="0"/>
              <a:t>Tattoos</a:t>
            </a:r>
          </a:p>
          <a:p>
            <a:r>
              <a:rPr lang="en-CA" dirty="0" smtClean="0"/>
              <a:t>Body decoration</a:t>
            </a:r>
          </a:p>
          <a:p>
            <a:r>
              <a:rPr lang="en-CA" dirty="0" smtClean="0"/>
              <a:t>Religious markings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Clothing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Body Atonement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Your “Appropriate” </a:t>
            </a:r>
            <a:r>
              <a:rPr lang="en-CA" dirty="0" err="1" smtClean="0"/>
              <a:t>Facebook</a:t>
            </a:r>
            <a:r>
              <a:rPr lang="en-CA" dirty="0" smtClean="0"/>
              <a:t> Profile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Today’s Activity</a:t>
            </a:r>
            <a:endParaRPr lang="en-CA" dirty="0"/>
          </a:p>
        </p:txBody>
      </p:sp>
      <p:pic>
        <p:nvPicPr>
          <p:cNvPr id="3076" name="Picture 4" descr="http://thethinkinggal.files.wordpress.com/2013/04/facebook-profile-imag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727511"/>
            <a:ext cx="5434955" cy="3425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Lesson Questions Revisited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Who are you?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/>
              <a:t>How do you express who you are?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Guiding Questions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Who Are You?</a:t>
            </a:r>
          </a:p>
          <a:p>
            <a:endParaRPr lang="en-CA" dirty="0" smtClean="0"/>
          </a:p>
          <a:p>
            <a:r>
              <a:rPr lang="en-CA" dirty="0" smtClean="0"/>
              <a:t>How Do You Express Yourself?</a:t>
            </a:r>
            <a:endParaRPr lang="en-CA" dirty="0"/>
          </a:p>
        </p:txBody>
      </p:sp>
      <p:pic>
        <p:nvPicPr>
          <p:cNvPr id="2052" name="Picture 4" descr="http://www.abimboladare.com/wp-content/uploads/2011/11/who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492896"/>
            <a:ext cx="3223245" cy="2392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What proves you are who you are?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Brainstorm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Context vs. Role Models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CA" dirty="0" smtClean="0"/>
              <a:t>Context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CA" dirty="0" smtClean="0"/>
              <a:t>Role Models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CA" dirty="0" smtClean="0"/>
              <a:t>Family </a:t>
            </a:r>
          </a:p>
          <a:p>
            <a:r>
              <a:rPr lang="en-CA" dirty="0" smtClean="0"/>
              <a:t>Heritage</a:t>
            </a:r>
          </a:p>
          <a:p>
            <a:r>
              <a:rPr lang="en-CA" dirty="0" smtClean="0"/>
              <a:t>History</a:t>
            </a:r>
          </a:p>
          <a:p>
            <a:r>
              <a:rPr lang="en-CA" dirty="0" smtClean="0"/>
              <a:t>Language</a:t>
            </a:r>
          </a:p>
          <a:p>
            <a:r>
              <a:rPr lang="en-CA" dirty="0" smtClean="0"/>
              <a:t>Traditions</a:t>
            </a:r>
          </a:p>
          <a:p>
            <a:r>
              <a:rPr lang="en-CA" dirty="0" smtClean="0"/>
              <a:t>The “circumstances or surroundings”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CA" dirty="0" smtClean="0"/>
              <a:t>Older sibling</a:t>
            </a:r>
          </a:p>
          <a:p>
            <a:r>
              <a:rPr lang="en-CA" dirty="0" smtClean="0"/>
              <a:t>Team captain</a:t>
            </a:r>
          </a:p>
          <a:p>
            <a:r>
              <a:rPr lang="en-CA" dirty="0" smtClean="0"/>
              <a:t>Class president</a:t>
            </a:r>
          </a:p>
          <a:p>
            <a:r>
              <a:rPr lang="en-CA" dirty="0" smtClean="0"/>
              <a:t>Your “position”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Time and Place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Who were you at 6 years old?</a:t>
            </a:r>
          </a:p>
          <a:p>
            <a:r>
              <a:rPr lang="en-CA" dirty="0" smtClean="0"/>
              <a:t>Who were you last year?</a:t>
            </a:r>
          </a:p>
          <a:p>
            <a:r>
              <a:rPr lang="en-CA" dirty="0" smtClean="0"/>
              <a:t>Do they differ?</a:t>
            </a:r>
          </a:p>
          <a:p>
            <a:r>
              <a:rPr lang="en-CA" dirty="0" smtClean="0"/>
              <a:t>Who are you today?</a:t>
            </a:r>
          </a:p>
          <a:p>
            <a:r>
              <a:rPr lang="en-CA" dirty="0" smtClean="0"/>
              <a:t>What variables attributed to this change?</a:t>
            </a:r>
          </a:p>
          <a:p>
            <a:endParaRPr lang="en-CA" dirty="0" smtClean="0"/>
          </a:p>
          <a:p>
            <a:r>
              <a:rPr lang="en-CA" dirty="0" smtClean="0"/>
              <a:t>Handout: “Aspects of my Identity”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 of Mr. Lowe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CA" dirty="0" smtClean="0"/>
              <a:t>Most Important Aspects of my Identity Right Now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CA" dirty="0" smtClean="0"/>
              <a:t>Major Influences on this Aspect of my Identity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CA" dirty="0" smtClean="0"/>
              <a:t>Sports fanatic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CA" dirty="0" smtClean="0"/>
              <a:t>Family: My family is a ‘sports’ family.  Together, we watch hockey, baseball, football, etc.  We played sports growing up and continue to play sports today.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Identity Shaping Factors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CA" dirty="0" smtClean="0"/>
              <a:t>Traditions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CA" dirty="0" smtClean="0"/>
              <a:t>Language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CA" dirty="0" smtClean="0"/>
              <a:t>Prayers</a:t>
            </a:r>
          </a:p>
          <a:p>
            <a:r>
              <a:rPr lang="en-CA" dirty="0" smtClean="0"/>
              <a:t>Certain foods</a:t>
            </a:r>
          </a:p>
          <a:p>
            <a:r>
              <a:rPr lang="en-CA" dirty="0" smtClean="0"/>
              <a:t>Specific clothing</a:t>
            </a:r>
          </a:p>
          <a:p>
            <a:r>
              <a:rPr lang="en-CA" dirty="0" smtClean="0"/>
              <a:t>Rituals</a:t>
            </a:r>
          </a:p>
          <a:p>
            <a:pPr>
              <a:buNone/>
            </a:pP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CA" dirty="0" smtClean="0"/>
              <a:t>Words/Slang/Jargon</a:t>
            </a:r>
          </a:p>
          <a:p>
            <a:r>
              <a:rPr lang="en-CA" dirty="0" smtClean="0"/>
              <a:t>Phrases</a:t>
            </a:r>
          </a:p>
          <a:p>
            <a:r>
              <a:rPr lang="en-CA" dirty="0" smtClean="0"/>
              <a:t>Descriptions</a:t>
            </a:r>
          </a:p>
          <a:p>
            <a:r>
              <a:rPr lang="en-CA" dirty="0" smtClean="0"/>
              <a:t>Perspective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Tradition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Language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43</TotalTime>
  <Words>215</Words>
  <Application>Microsoft Office PowerPoint</Application>
  <PresentationFormat>On-screen Show (4:3)</PresentationFormat>
  <Paragraphs>64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Aspect</vt:lpstr>
      <vt:lpstr>Who Are You?</vt:lpstr>
      <vt:lpstr>Guiding Questions</vt:lpstr>
      <vt:lpstr>What proves you are who you are?</vt:lpstr>
      <vt:lpstr>Context vs. Role Models</vt:lpstr>
      <vt:lpstr>Time and Place</vt:lpstr>
      <vt:lpstr>Example of Mr. Lowe</vt:lpstr>
      <vt:lpstr>Identity Shaping Factors</vt:lpstr>
      <vt:lpstr>Tradition</vt:lpstr>
      <vt:lpstr>Language</vt:lpstr>
      <vt:lpstr>Identity Shaping Factors</vt:lpstr>
      <vt:lpstr>Clothing</vt:lpstr>
      <vt:lpstr>Body Atonement</vt:lpstr>
      <vt:lpstr>Your “Appropriate” Facebook Profile</vt:lpstr>
      <vt:lpstr>Lesson Questions Revisited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Are You?</dc:title>
  <dc:creator>JJ</dc:creator>
  <cp:lastModifiedBy>Windows User</cp:lastModifiedBy>
  <cp:revision>6</cp:revision>
  <dcterms:created xsi:type="dcterms:W3CDTF">2013-09-02T17:38:22Z</dcterms:created>
  <dcterms:modified xsi:type="dcterms:W3CDTF">2013-09-03T20:27:01Z</dcterms:modified>
</cp:coreProperties>
</file>