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49C8BD-37CC-41A7-B2AE-24333B9F3D69}" type="datetimeFigureOut">
              <a:rPr lang="en-US" smtClean="0"/>
              <a:t>9/3/2013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47E460-224C-4397-A132-4F371C8C0DA0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 are some Concepts of Nation?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Ethnicity, Sovereignty, and Self-Determination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Beginning Questions...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Canada mainly a country, or a mainly a nation?</a:t>
            </a:r>
          </a:p>
          <a:p>
            <a:endParaRPr lang="en-CA" dirty="0" smtClean="0"/>
          </a:p>
          <a:p>
            <a:r>
              <a:rPr lang="en-CA" dirty="0" smtClean="0"/>
              <a:t>Does it matter if Canada is defined as a nation or a country?</a:t>
            </a:r>
          </a:p>
          <a:p>
            <a:endParaRPr lang="en-CA" dirty="0" smtClean="0"/>
          </a:p>
          <a:p>
            <a:r>
              <a:rPr lang="en-CA" dirty="0" smtClean="0"/>
              <a:t>How might a person’s idea of nation affect his/her identity?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Word List So Far...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Nation</a:t>
            </a:r>
          </a:p>
          <a:p>
            <a:r>
              <a:rPr lang="en-CA" dirty="0" smtClean="0"/>
              <a:t>Country</a:t>
            </a:r>
          </a:p>
          <a:p>
            <a:r>
              <a:rPr lang="en-CA" dirty="0" smtClean="0"/>
              <a:t>Nation-state</a:t>
            </a:r>
          </a:p>
          <a:p>
            <a:r>
              <a:rPr lang="en-CA" dirty="0" smtClean="0"/>
              <a:t>International</a:t>
            </a:r>
          </a:p>
          <a:p>
            <a:r>
              <a:rPr lang="en-CA" dirty="0" smtClean="0"/>
              <a:t>Patriotism</a:t>
            </a:r>
          </a:p>
          <a:p>
            <a:r>
              <a:rPr lang="en-CA" dirty="0" smtClean="0"/>
              <a:t>Ethnic</a:t>
            </a:r>
          </a:p>
          <a:p>
            <a:r>
              <a:rPr lang="en-CA" dirty="0" smtClean="0"/>
              <a:t>Sovereignty</a:t>
            </a:r>
          </a:p>
          <a:p>
            <a:r>
              <a:rPr lang="en-CA" dirty="0" smtClean="0"/>
              <a:t>Self-determination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are some understandings of nation?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Language</a:t>
            </a:r>
          </a:p>
          <a:p>
            <a:r>
              <a:rPr lang="en-CA" dirty="0" smtClean="0"/>
              <a:t>Ethnicity, Culture, and Religion</a:t>
            </a:r>
          </a:p>
          <a:p>
            <a:r>
              <a:rPr lang="en-CA" dirty="0" smtClean="0"/>
              <a:t>Geography, Relationship to Land, and Spirituality</a:t>
            </a:r>
          </a:p>
          <a:p>
            <a:r>
              <a:rPr lang="en-CA" dirty="0" smtClean="0"/>
              <a:t>Politics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Complete Handout </a:t>
            </a:r>
          </a:p>
          <a:p>
            <a:pPr lvl="1"/>
            <a:r>
              <a:rPr lang="en-CA" dirty="0" smtClean="0"/>
              <a:t>“Where Do Ideas about Nation Come From?”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Lesson Tasks...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For each source, identity one people for whom this understanding was – or is – very important</a:t>
            </a:r>
          </a:p>
          <a:p>
            <a:endParaRPr lang="en-CA" dirty="0" smtClean="0"/>
          </a:p>
          <a:p>
            <a:r>
              <a:rPr lang="en-CA" dirty="0" smtClean="0"/>
              <a:t>Rank these understandings of nation in order of importance to you</a:t>
            </a:r>
          </a:p>
          <a:p>
            <a:pPr lvl="1"/>
            <a:r>
              <a:rPr lang="en-CA" dirty="0" smtClean="0"/>
              <a:t>Language</a:t>
            </a:r>
          </a:p>
          <a:p>
            <a:pPr lvl="1"/>
            <a:r>
              <a:rPr lang="en-CA" dirty="0" smtClean="0"/>
              <a:t>Ethnicity</a:t>
            </a:r>
          </a:p>
          <a:p>
            <a:pPr lvl="1"/>
            <a:r>
              <a:rPr lang="en-CA" dirty="0" smtClean="0"/>
              <a:t>Culture</a:t>
            </a:r>
          </a:p>
          <a:p>
            <a:pPr lvl="1"/>
            <a:r>
              <a:rPr lang="en-CA" dirty="0" smtClean="0"/>
              <a:t>Religion</a:t>
            </a:r>
          </a:p>
          <a:p>
            <a:pPr lvl="1"/>
            <a:r>
              <a:rPr lang="en-CA" dirty="0" smtClean="0"/>
              <a:t>Geography</a:t>
            </a:r>
          </a:p>
          <a:p>
            <a:pPr lvl="1"/>
            <a:r>
              <a:rPr lang="en-CA" dirty="0" smtClean="0"/>
              <a:t>Relationship to Land</a:t>
            </a:r>
          </a:p>
          <a:p>
            <a:pPr lvl="1"/>
            <a:r>
              <a:rPr lang="en-CA" dirty="0" smtClean="0"/>
              <a:t>Spirituality</a:t>
            </a:r>
          </a:p>
          <a:p>
            <a:pPr lvl="1"/>
            <a:r>
              <a:rPr lang="en-CA" dirty="0" smtClean="0"/>
              <a:t>Politics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143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What are some Concepts of Nation?</vt:lpstr>
      <vt:lpstr>Beginning Questions...</vt:lpstr>
      <vt:lpstr>Your Word List So Far...</vt:lpstr>
      <vt:lpstr>What are some understandings of nation?</vt:lpstr>
      <vt:lpstr>Lesson Tasks...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some Concepts of Nation?</dc:title>
  <dc:creator>JJ</dc:creator>
  <cp:lastModifiedBy>Windows User</cp:lastModifiedBy>
  <cp:revision>4</cp:revision>
  <dcterms:created xsi:type="dcterms:W3CDTF">2013-09-02T20:32:31Z</dcterms:created>
  <dcterms:modified xsi:type="dcterms:W3CDTF">2013-09-03T21:26:54Z</dcterms:modified>
</cp:coreProperties>
</file>