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8A4E2C7-63E8-43F7-9545-CA29F8254FD4}" type="datetimeFigureOut">
              <a:rPr lang="en-US" smtClean="0"/>
              <a:t>9/5/2013</a:t>
            </a:fld>
            <a:endParaRPr lang="en-C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B2C846A-94D7-4C16-8C67-FEA7A8347B41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A4E2C7-63E8-43F7-9545-CA29F8254FD4}" type="datetimeFigureOut">
              <a:rPr lang="en-US" smtClean="0"/>
              <a:t>9/5/2013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2C846A-94D7-4C16-8C67-FEA7A8347B4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A4E2C7-63E8-43F7-9545-CA29F8254FD4}" type="datetimeFigureOut">
              <a:rPr lang="en-US" smtClean="0"/>
              <a:t>9/5/2013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2C846A-94D7-4C16-8C67-FEA7A8347B4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A4E2C7-63E8-43F7-9545-CA29F8254FD4}" type="datetimeFigureOut">
              <a:rPr lang="en-US" smtClean="0"/>
              <a:t>9/5/2013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2C846A-94D7-4C16-8C67-FEA7A8347B4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8A4E2C7-63E8-43F7-9545-CA29F8254FD4}" type="datetimeFigureOut">
              <a:rPr lang="en-US" smtClean="0"/>
              <a:t>9/5/2013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B2C846A-94D7-4C16-8C67-FEA7A8347B41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A4E2C7-63E8-43F7-9545-CA29F8254FD4}" type="datetimeFigureOut">
              <a:rPr lang="en-US" smtClean="0"/>
              <a:t>9/5/2013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B2C846A-94D7-4C16-8C67-FEA7A8347B41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A4E2C7-63E8-43F7-9545-CA29F8254FD4}" type="datetimeFigureOut">
              <a:rPr lang="en-US" smtClean="0"/>
              <a:t>9/5/2013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B2C846A-94D7-4C16-8C67-FEA7A8347B4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A4E2C7-63E8-43F7-9545-CA29F8254FD4}" type="datetimeFigureOut">
              <a:rPr lang="en-US" smtClean="0"/>
              <a:t>9/5/2013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2C846A-94D7-4C16-8C67-FEA7A8347B41}" type="slidenum">
              <a:rPr lang="en-CA" smtClean="0"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A4E2C7-63E8-43F7-9545-CA29F8254FD4}" type="datetimeFigureOut">
              <a:rPr lang="en-US" smtClean="0"/>
              <a:t>9/5/2013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2C846A-94D7-4C16-8C67-FEA7A8347B4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8A4E2C7-63E8-43F7-9545-CA29F8254FD4}" type="datetimeFigureOut">
              <a:rPr lang="en-US" smtClean="0"/>
              <a:t>9/5/2013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B2C846A-94D7-4C16-8C67-FEA7A8347B41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8A4E2C7-63E8-43F7-9545-CA29F8254FD4}" type="datetimeFigureOut">
              <a:rPr lang="en-US" smtClean="0"/>
              <a:t>9/5/2013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B2C846A-94D7-4C16-8C67-FEA7A8347B41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8A4E2C7-63E8-43F7-9545-CA29F8254FD4}" type="datetimeFigureOut">
              <a:rPr lang="en-US" smtClean="0"/>
              <a:t>9/5/2013</a:t>
            </a:fld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B2C846A-94D7-4C16-8C67-FEA7A8347B41}" type="slidenum">
              <a:rPr lang="en-CA" smtClean="0"/>
              <a:t>‹#›</a:t>
            </a:fld>
            <a:endParaRPr lang="en-C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a/url?sa=i&amp;rct=j&amp;q=&amp;esrc=s&amp;frm=1&amp;source=images&amp;cd=&amp;cad=rja&amp;docid=P_S-M6-WmTG2YM&amp;tbnid=VkcF5yPOwIWx6M:&amp;ved=0CAUQjRw&amp;url=http%3A%2F%2Fedcgraphic.deviantart.com%2Fart%2FMustafa-Kemal-Ataturk-Emre-Demircan-309401745&amp;ei=__soUqmVK9SA2AWOhoDYAg&amp;bvm=bv.51773540,d.b2I&amp;psig=AFQjCNGZCo9gTe2pVynBn3o39mkH6v6EzQ&amp;ust=1378504054090631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a/url?sa=i&amp;rct=j&amp;q=&amp;esrc=s&amp;frm=1&amp;source=images&amp;cd=&amp;cad=rja&amp;docid=nkjeRg76QkcNsM&amp;tbnid=uVAPGDjrUXLe0M:&amp;ved=0CAUQjRw&amp;url=http%3A%2F%2Fdare.wisc.edu%2F&amp;ei=QwApUoSQLcTG2wWzm4Ao&amp;psig=AFQjCNHNePPPqPhISpSwtLQaUqv29Aek9Q&amp;ust=1378505112963251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ca/url?sa=i&amp;rct=j&amp;q=&amp;esrc=s&amp;frm=1&amp;source=images&amp;cd=&amp;cad=rja&amp;docid=ijb9rJB9dP-SGM&amp;tbnid=DzVHMfg9EY2gtM:&amp;ved=0CAUQjRw&amp;url=http%3A%2F%2Fpriyanka2787.blogspot.com%2F2013%2F04%2Fexploring-opportunities-women.html&amp;ei=e_8oUqSjE-n42AWPq4C4BQ&amp;psig=AFQjCNEMhGLbN2exsTTpUTQ6xE-bDEjQrg&amp;ust=1378504918602121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a/url?sa=i&amp;rct=j&amp;q=&amp;esrc=s&amp;frm=1&amp;source=images&amp;cd=&amp;cad=rja&amp;docid=3rlaa41R1xTflM&amp;tbnid=NHKW-5TH5gzRQM:&amp;ved=0CAUQjRw&amp;url=http%3A%2F%2Fwww.actupny.org%2F20th-year-anniversary%2Fnew_police_rule.html&amp;ei=K_8oUs6PMsXT2wWmjYDIDQ&amp;psig=AFQjCNGXvix5mmgWaUlOmWYpMYnU4SzRUQ&amp;ust=1378504854920435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a/url?sa=i&amp;rct=j&amp;q=&amp;esrc=s&amp;frm=1&amp;source=images&amp;cd=&amp;cad=rja&amp;docid=HSlQoTHqN8RKpM&amp;tbnid=-oRFVdu7iIXt7M:&amp;ved=0CAUQjRw&amp;url=http%3A%2F%2Fwiki.urbandead.com%2Findex.php%2FEqual_Opportunity&amp;ei=3f4oUv3OB8Wi2gXiiYCABg&amp;psig=AFQjCNHWFWJeA-nA6zFs6HrrR75EEb73KQ&amp;ust=1378504792975863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frm=1&amp;source=images&amp;cd=&amp;cad=rja&amp;docid=k5l_C8CBs_qe6M&amp;tbnid=f4olwXT0bkpB9M:&amp;ved=0CAUQjRw&amp;url=http%3A%2F%2Fwww.fin.gc.ca%2Ftaxdollar06%2Ftext%2Fhtml%2Ftaxdollar06_-eng.asp&amp;ei=P_4oUp-IMKiB2gX_vIHwDA&amp;psig=AFQjCNGK5Nrz3Z1lKaiG8iEW9rwTpgclHA&amp;ust=1378504477620262" TargetMode="External"/><Relationship Id="rId2" Type="http://schemas.openxmlformats.org/officeDocument/2006/relationships/hyperlink" Target="http://www.google.ca/url?sa=i&amp;rct=j&amp;q=&amp;esrc=s&amp;frm=1&amp;source=images&amp;cd=&amp;cad=rja&amp;docid=-8kMz0hnyEB2IM&amp;tbnid=w4Lyb7nqQW7IaM:&amp;ved=0CAUQjRw&amp;url=http%3A%2F%2Fncbm.org%2F2009%2F04%2Fstates-slashing-social-programs-for-vulnerable%2F&amp;ei=2f0oUp_zEcfh2wXIo4CQDg&amp;bvm=bv.51773540,d.b2I&amp;psig=AFQjCNGK5Nrz3Z1lKaiG8iEW9rwTpgclHA&amp;ust=1378504477620262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google.ca/url?sa=i&amp;rct=j&amp;q=&amp;esrc=s&amp;frm=1&amp;source=images&amp;cd=&amp;cad=rja&amp;docid=QChbpDtIaLlJfM&amp;tbnid=ovsF5WQUpCdmLM:&amp;ved=0CAUQjRw&amp;url=http%3A%2F%2Fwww.freepress.net%2Fpress-freedom&amp;ei=c_0oUumkI8Td2AWN3YD4Cw&amp;bvm=bv.51773540,d.b2I&amp;psig=AFQjCNFct7XVFP89eWp_fQ-5ue44Kcitpg&amp;ust=1378504360081035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a/url?sa=i&amp;rct=j&amp;q=&amp;esrc=s&amp;frm=1&amp;source=images&amp;cd=&amp;cad=rja&amp;docid=l4nJuT8dQL8gkM&amp;tbnid=5q-f2uEouHkhJM:&amp;ved=0CAUQjRw&amp;url=http%3A%2F%2Fwww.zazzle.com%2Fsilly_canadian_hockey_beaver_cartoon_photosculpture-153996025240542418&amp;ei=9_woUpGGD6es2wW_24DoDQ&amp;bvm=bv.51773540,d.b2I&amp;psig=AFQjCNFEuN-V75VdvjsABje5I5dOZdPBUg&amp;ust=1378504275953654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The Civic Nation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bg1"/>
                </a:solidFill>
              </a:rPr>
              <a:t>What is a ‘Civic Nation’?</a:t>
            </a:r>
            <a:endParaRPr lang="en-C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Aspects of the Civil Nation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bg1"/>
                </a:solidFill>
              </a:rPr>
              <a:t>Shared Values and Beliefs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Expressing Shared Values and Beliefs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Nation and Nation-State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Civic Nationalism and Ethnic Nationalism</a:t>
            </a:r>
          </a:p>
          <a:p>
            <a:endParaRPr lang="en-CA" dirty="0" smtClean="0">
              <a:solidFill>
                <a:schemeClr val="bg1"/>
              </a:solidFill>
            </a:endParaRPr>
          </a:p>
          <a:p>
            <a:endParaRPr lang="en-CA" dirty="0" smtClean="0">
              <a:solidFill>
                <a:schemeClr val="bg1"/>
              </a:solidFill>
            </a:endParaRPr>
          </a:p>
          <a:p>
            <a:r>
              <a:rPr lang="en-CA" dirty="0" smtClean="0">
                <a:solidFill>
                  <a:schemeClr val="bg1"/>
                </a:solidFill>
              </a:rPr>
              <a:t>Using the textbook pages 31-33, complete the handout</a:t>
            </a:r>
            <a:endParaRPr lang="en-C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Mustafa </a:t>
            </a:r>
            <a:r>
              <a:rPr lang="en-CA" dirty="0" err="1" smtClean="0"/>
              <a:t>Kemal</a:t>
            </a:r>
            <a:r>
              <a:rPr lang="en-CA" dirty="0" smtClean="0"/>
              <a:t> Ataturk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bg1"/>
                </a:solidFill>
              </a:rPr>
              <a:t>Founder of the Turkish Nation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Read ‘Making a Difference’ on Page 34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Complete questions 1, 2, and 3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411760" y="2209800"/>
            <a:ext cx="4392488" cy="3977640"/>
          </a:xfrm>
        </p:spPr>
        <p:txBody>
          <a:bodyPr/>
          <a:lstStyle/>
          <a:p>
            <a:endParaRPr lang="en-CA" dirty="0"/>
          </a:p>
        </p:txBody>
      </p:sp>
      <p:pic>
        <p:nvPicPr>
          <p:cNvPr id="1026" name="Picture 2" descr="http://fc06.deviantart.net/fs70/f/2012/171/7/9/mustafa_kemal_ataturk_emre_demircan_by_edcgraphic-d547jwx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204864"/>
            <a:ext cx="439248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 smtClean="0"/>
              <a:t>Define and add these terms to your list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bg1"/>
                </a:solidFill>
              </a:rPr>
              <a:t>Civic Nation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Constitution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Entity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9218" name="Picture 2" descr="http://dare.wisc.edu/sites/dare.wisc.edu/files/dictionary_magnify03_941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633538"/>
            <a:ext cx="4066803" cy="4603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Civic Nation</a:t>
            </a:r>
            <a:endParaRPr lang="en-CA" dirty="0"/>
          </a:p>
        </p:txBody>
      </p:sp>
      <p:pic>
        <p:nvPicPr>
          <p:cNvPr id="8194" name="Picture 2" descr="https://encrypted-tbn0.gstatic.com/images?q=tbn:ANd9GcQLit0_xLGTMy_9qBZKGC4vblZQqwYNXvWzQiK7mtYxYVbNy3l50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988840"/>
            <a:ext cx="6218634" cy="3731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Civic Nation</a:t>
            </a:r>
            <a:endParaRPr lang="en-CA" dirty="0"/>
          </a:p>
        </p:txBody>
      </p:sp>
      <p:pic>
        <p:nvPicPr>
          <p:cNvPr id="7170" name="Picture 2" descr="http://4.bp.blogspot.com/-HvDm5lwoE4U/UWL63geV0uI/AAAAAAAAIeM/EtTrvr4hhDE/s1600/active_citizen_thumb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484784"/>
            <a:ext cx="5881836" cy="4529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Civic Nation</a:t>
            </a:r>
            <a:endParaRPr lang="en-CA" dirty="0"/>
          </a:p>
        </p:txBody>
      </p:sp>
      <p:pic>
        <p:nvPicPr>
          <p:cNvPr id="6146" name="Picture 2" descr="http://www.actupny.org/20th-year-anniversary/defend_assembly.jpg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916832"/>
            <a:ext cx="5753447" cy="379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Civic Nation</a:t>
            </a:r>
            <a:endParaRPr lang="en-CA" dirty="0"/>
          </a:p>
        </p:txBody>
      </p:sp>
      <p:sp>
        <p:nvSpPr>
          <p:cNvPr id="3" name="AutoShape 2" descr="data:image/jpeg;base64,/9j/4AAQSkZJRgABAQAAAQABAAD/2wCEAAkGBhQQERUSEhQWFBUWFxQSFRQYFBQUFBUVGBQVFxcVFhQXHCYeFxklGRUUHy8gIycpLCwsFR4xNTAqNSYrLCkBCQoKDgwOGg8PGiokHyQsLC8vNSwsLCwsKS8pLCwpLCksLCwsLCwsLCksLC8sLCwsKSwsKSkpKSwpKSwsLCksLP/AABEIALcBEwMBIgACEQEDEQH/xAAcAAEAAgIDAQAAAAAAAAAAAAAABQYEBwEDCAL/xABAEAABAwICBggDBwIFBQEAAAABAAIDBBEFIQYSMUFRYQcTInGBkaGxMkLBFCNSYnKC0bLwM5KiwuEVFzVzgyT/xAAaAQEAAwEBAQAAAAAAAAAAAAAAAwQFAgYB/8QAMBEAAgIBBAECAwYHAQAAAAAAAAECAxEEEiExQQUTIjJRI0JxgbHwFWGRwdHh8RT/2gAMAwEAAhEDEQA/AN4oiIAiIgCIiAIiIAiIgCIiAIiIAiIgCIiAIiIAiIgCIuLoDlFxdcOdbb3oD6XBK11jXSiWvLaZjS0G2u+51ubWg5DvUHV6fzTZOcW33A2b6LRq9OtnhvgzLfUqofLlm3xKNgI7ri6+wtDPxuQG4cQeINletBtPHTPFPUHtH/Df+I/hdz58l3qfTZ0x3J5ONN6nG2W2SwX9EBRZZrBERAEREAREQBERAEREAREQBERAEREAREQBERAEWPW1zIWGSRwa0bSf7zPJQZ06gIJYS620Hskc7HO3NSQqnP5Vkisurr+d4LIuLqi12n5+SzfX3WNh3SI5rwJe2zYTYBw5jj3K5/Dr9u7BR/idG7bl/ibEUXpBpBHRxdZJc3NmtG1x25X3c1nwTh7Q5pBa4BwIzBB2EFa16TqsuqWR3yZGDbm5xv6NaoNNT7tqiyxqr/aqc49+CQ/7n6+Qj6s7rnW9cs1FV2m0rzk8+GQ9FTpQsV9eWnVce7mP7916GrTUQ+6ecs1F9n3mX7BtP5InjrCXxbCCbuHNpO3uKtmmWJj/AKdJJG64e1jWuG9sjgCR+0laPkxIbt2zarThGPGfDKimJzhdFKz/ANbpAHDuDjf9wVfU6WG+NkVjlZ/qWtNqLI1yrk/DwQUixJ9iynlYNRMFplBI6Y642LTtHskVe5j2vabOaQ4HgQbrAmk7Q77JrKOUvDLKrXZ6b0dxUVVNFOPnYCeTtjh5gqSWv+hiuL6J8ZN+rlIHIOaHW8yfNbAXk7obLHE9LTLfWpMIiKIlCIiAIiIAiIgCIiAIiIAiIgC4usTFcRbTxOldsaNm8kmwA8VRJtPJyTk0A7m3BHjfNcuSRWu1VdLxNmw5Jw34iB3myxBjkOtq9Y252br8rnK61tPjL5My4m6wnzXvcqF3ozLPV4p/BE3ICuVV9CcdM0ZiebvZYg73M2eJGzxCs6mjJSWUa9NsboKcfJRukuqIEMe467z3iwH9RWvHkg3GRvt3q/dJ7O1AeUg8bsVDkXodFj2V+/Jg63m6Wf3wYRrzmDkQc/oQuiSvtvWPjbdUteN/ZPuPqoh0601YVI0ZN09E+kvWsfSuNyz7xn6CbOHg4g/vWH0mQWqmu/FE30c4H3CoXR3i5hxKndfJz+qd3SDU9y0+C2n0nQNdFFICNZri0i+eq4fy0eayHH29WmvvGnP4tI4vtGtnhROLt7GtwPpsPv6KTndYKDrJCQ7uPstUy6/mMLrVOaH14ZUarhds0ckDgTb429k+DmtPgoBmxZFCfvG24hRP4uGW3wnglKycjJRb5SpCsaouQK0yCpI6XvzHevo1LeKw6i5NtgG9d+CSCKeOSwfqPa/VObXapBseRsqc7OeC97a25Z6G6KsDdS0DesBa+VxmLTkWggBoP7Wg/uVyUTo9pFFWxCSF19ms35mOt8Lh9dhUrdeatcnNuXZsVKKglHo5REUZKEREAREQBERAcEr4kna0XcQBzKgNMMTfEGMjcWl2s4kZGzdWwv3n0VIxTHnk/eOIJFvyusMyOB4jy5XNPpXc1zgoanWKnOFkv9ZpXCzIEvPLZ5rIwnHo6jJps4C5adtuI4hacnxkLopNJnQytlYe0035HiDyIy8Vpz9Mr2Pa+TMr9Ttc05JYN+osPCcSbUQsmYey9ocOXEHmDceCzFgtYeGehTTWUVbpBcfs7BxkF/BritfPC2TpxTa9KSPkc1/h8J/q9FrR5Vezs896kmrvyMKoqTE8H5XZHk7j4j2Xy6t4LjFI9eNwG3aP1DMeyiIajWAJ37gdneqs15MqVeeUWbRzHeoqon3NtbVfw1HZOv3Xv4LdYK85CUrblXpc+KipZWBrnStF9a5HZaA7ZvurWkjKx7EbHpl6rhJS6XP9v8Hd0i0WvTNkG2N4J/S7sn11VrFxVpxXTU1EL43tI1hbIjVvcG9sjuVSe5en0tcq4bZEWqsjbPdEjsbbrQuHCxHgQf5VXsrJizvu3/pPsqu+sAVnOD7Sm1wZVK4te1wNiHNI5EEFbBrMZlkZqPdrAm+wXy2Zha9wm80rWgb7uPBozP8AfNXVy7glLkh1LaaRiVAyVfxF+qCTzCsUgUBjlGXNuNxv3rqWccEdON6yV8VZ3Kd0chLi57jsyA775/TxUGWEZWspzBdZov4EcVDUnu5NDUtKHBLzRXCi6mNSvWBwuFG1ZVtszodkVLEDkfNZFDh9nAjYuiYrsosQ6s55j25hR/DnkvS3uGIlkwnFJaSQSwvLHDycPwuGwjkt2aH6Xsr47/BK0DrI73t+ZvFp9NnfoV9YNymdAsWdHiNOW/M8RHm1/ZI9j4BVdbp4WQcl2jjR3WVzx4Z6ERAi80ejCIiAIiIAiIgKpp1FlE7gXt8wD9CqLi1H1sbmjJ21p4OGz+O4lbM0rpdencRtYQ/yyPoSteuH8LT0svg/AyNXH7R/zNaSV3nsIO0HeCsZ9asrTCj6qpdbY8CQd5uHf6gT4qDutZWZRWjTHGTdvQjpF1jJaRxzYeujz+VxAeB3O1T+8rai839FVeYcUgN7B5dC7mHtNh/nDPJei5pg1pcdgBce4C5WFrYbbM/U1tNL4MfQ66+lEsb4zsc1zfMbVp2rYWEtcLOaSCOYNirk/pCdfKJtt13G9v5VQxWq62V8lra7i63C6zJtPoyfULqrUnB8ojJHKDp47Ajg5w8iVNyjaqzUVdnOF/mcfUqCRnQi5LCJAOV/rYj/ANKoXcNcH9xcR7LV9I4yPY0nVa5zWk8AXAE+C9G4hgLJaX7MBqtDWtZ+QtFmH091b0UvbsU2aOl0rlGf4f7/ALGnZAsd/wDws+vpHRSOjeLOabEfxytY+KwJCvWJ55RS5TwyA0le4RWbvIDjwGZVSMY3m6v9XCHgtcMlWqnCA05bFxKpzfDLunuUFtZm6D1UcU95Wkxua6NxHxN1rWkaN5aQDbeLhWiobYkAhwBycMw4cRyVWwuk1Se5S9LIWnVPwnZyP8KaupwKuompzMlywqoZLMkKxKp+RXRCiJdGC63Ow57lI09NqgKIndmvuHEza28b/quo2Lpk865SXBKSZHIW4qLrJs1w+clY1TkfJHJH2qrD5Op7l0lcnNdppeahci7xEy6WPsN8fdXbo10YlnrIpgwiKJwkdIQQ0kXs1p+Y3ts2K09EejNPLS/aJI2vf1jmMDhrNa1ob8pyJuSb2WzmMts8tyzNRrMZriv5E1Gkcnvk+D6REWQaoREQBERAERcFARtVi8Ws6Jx7VrFuy4I3E5HIrXVXHqOI4Et9VNaVw6tQ47nBrvS3uFCvF1qUQUY5Xkx9RNzlh+Cm6e0l2xv/AAuLD+4XH9Pqqe1gV901aPsrz+FzCO/WA9iVrKWs5q5GSS5Oa4OXCLDgspZUQubtbLERzIkbYL1FVQa7Hs/E1zfMELypoTMJK+lZIbMM8Nz/APRtvWw8V6xas3WzUmsF7TVuKaZpyeItJadoyPeDYrFkCummuj+qTUM2E/eDgT8w5E7eapsix2sPB57UUumbizAqoyWuAyNjbv3KnuiINnA3V2eFgVFOCc9/v/yuZEcLNhCUFPdwuMjlbit6aG6SiZghk/xGgapJ/wARoG39QG3jtWqYMPIN/X+FN08hYQWkgixDr5gjZZcQsw8ndOtdVm5deSY6SqYNqWvHzsF+9pI9rKmTqzaV459qEDrWe1r2v4XuLEciBfkq1KvX6SW6mLJ75RnY5R6fJiyLAnyztflxWfKo6rcrSeOSJcnaK5gF2rGmxXgotzTrOts2r7EakVjaO1TFE7TVWuwHfmP78FgVlTuHiu6gbaM959lg1eRRs5jFbjFe5fVNBrONhwXS12Z8l2MdbYoe2W2mlhGTUlsQu85nYB/Kwal9zdfGkEwu1vAA+a7Ima0bTyX3d8bj9D7CG2Cm/J0RfELrLDlhltissBc9s6mb56Gf/G//AGl/2q+LTvQpj+rJJSOOT/vYx+cABw8WgH9q3EsHVRcbXk1dNJSrWAiIqxYCIiAIiIAiIgK1pph2tGJWjNmTv0nf4H3VKutsSRhwIIuDkRxC1li1D1Er49wOX6Tm30Kv6aeVtM3V17Zb/qVDTymc+kdqfK5pcBvaD9CQVqnV5LekgBBB7iOIWuNINHhDIbDsm5b/AB4K9Gve8EFVyhwyAw1pEjTszHL1Xp/QTSj7ZAA8/fMAD/zDc/x38+8LzhS0lnBXnAcZdRyMlYc27W7nNNtZp5H3AO5dW6TfXhdro+f+v27U/Hk3tV04kY5hzDmlp8RZacnYQS07QSD3hbfwvEmVMTJozdrwHD6g8wbjwWqsabaeYDdJJ/WV5y1Y7PvqaTjGSIs7Vi1DlkyGywZiq7MRHfQ1w+F235Ty4XWTJWAKvzG2fBdoJdmVDJY6Ip145JJ9TrG3guty6Y4iO1Y5eST1IbtIFzYczwXofR3LZJPpMsUp7THqHKHqqmzrG6lKl21V+sPbPh7Lab4LVccs7GytBJIv6KYw+NrmB2qL3PE7FXrrZmiWh/2zDBNCfvmPlY5pPZfYggD8JsQuXbGvG/o7nTKa+DsoFbiRbVNYD2bBpG65/sLsq2XURjcEjKpwexzHNdmHAtIseanKhu9IT3OR9thsUGvoQuwldjSkzO13o1q+olzlFw/7QTVdPFVwSNkEjA4xnslpFwQDv2KDrcFlprRys1HAbOXELa/QpjgfTvpXHtROL2C+2N5zt3Ov/mCntOdBm4gwOa4MlYDqu+Ug/K5Z0NR7VzVn9S1Ol2VJw8eDzrNGu6nFwpDHcBmpJDHMwsdu4OHFp2EKLhfqnvyWimu10U3lrHklcLrXU0rJozZzHBw8Ny9IaP4y2rp452bHtuRwO8ea8xl63f0Ptc2hu69jI8t7ssxyvdUfUIJxUvJY0MpKe3wy/IiLFNgIiIAiIgCIiA4VJ05gtKx/FlvI/wDI8ldiqjp44fdfv/2qfTv7RFbVL7NlNcc/RR+K0gmYW2zGbe/v9PFSD1jTO5d614vDyYr5RRHYg1nwix2HiCNyw5sTcV3Y/SatQ/g6zx4jP1usNkCuObZ9jXBLJuDoV0h//PUxSHKEiYX/AAuB17eLAf3qPrptdznH5iXeZJ+qrmhNJKDK9od1WoGyH5bl7S0E78xsVgmzXmPUMK5pEeqt3RjD6GFKFgzrNqZw0tBPxHVHfZYs7dqoFFGAbOGSzqKdoc0FotcAk3OVxfIclGQydkeS7Qbb1HkPvkummmjclK8ubd0Dj2TuZf5HAbOR3961pphNZsY5l3kvSeFyMq6SNzmhzZImlzTmDdouD43Wnek3ooqQ8SUjethAPZv94y52W+Yc16SnVxdWx8Pwbz0uLVbH5f0/0V2OXXja7i0HzChsUaQ6/Eeyk8PgdHC1jwWuaC0gixyKxcUiuAeB91pLmKKMcRswRIJW4egfFcqimPFs7RyI1H+zPNalawDarDoRjf2KsinN9UEtkHGNws7yyd+1Q31762vJbrtUJpnoPGdG6erbaaNr+BIFx47VojS7BTSVMkJBABuzmw/CR7eC9ERyAgEG4IuDuI4qE0q0ThxCLVkyeL9XIB2mn6t4hZml1PsyxLr9C5qtN7scx7/U83Ts38F9CFS2kujc1DKY5m23tcPheOLT9NqgrkXC24ST5XRk4fT4wT+ieOGjqopQcg7VfzY7Jw8s/BeiY5L5heWIYy5wa0EuJAAG0k7LL1DhsZbFGHfEGMB7w0X9Vm+oKOU12aWhyso+MZwKKsjMc7A9u78TTxa7aCtQaR9DlTE+9N99GTkCQ17e/ce8LeDF2KhXfOvot2Uxs7NI4N0UOJBqH/sbl5lbTwWn6mNsY+FosBwCl3wA7QuBTgJZfKz5hXTGvo+o3XX2vlrbL6UBMEREAREQBERAFrzTWVzpyDsaAG8gQD7rYaqOnWFOLRM0X1RZ/G253qrOmklZyVNXFuvgpN1hV9YImOe7Y0XNtqx8fxY08XWgXAcwOH5SbG3NfGKduF4GYcx2rzyuPotbHJj+MlVxrEmSvDmbNUDMWtnsPmumgrA2SO7Wka7Na4uCNYXGfK6jQVySFLnK4JlBI9ZNw2PqzEGNEZGrqAANt3Ba70m0YdSu1m3dETk7e38rv5V30RxP7TRU817l8UZd+oN1X/6g5Sk0IeC1wBByIOYIXmrIZ4Zo6jTQ1EOeH4POelE+qYyNxLvKykSbgEZggEeIU50kdFs7z1lKdaMXvF87e4/MPVVzDoXMhYx4LXNGoQduWQ9FWlBx7MK/Typgt3ZHSjVc4c7+eaNJK7q+LtNdx7J9x9UZHZQMrSZtvoqxPrKUxHbC4gfod2h66w8FdStLaC4v9lq2k5Mk+6fuABIs7wdbwJW6QrlUsxPR+n3e5Sl5XH+DWHSvo6QW1UbeyBqSWHwm92uPI3tfuWrp23BBXp6WIOBa4AgixBFwQdxC09p/0eGm1p6cF0OZczaYv5Zz3eq29JqVt9uX5FfV6ZqTsj+ZrMODe9fInXNUyzr8l1wMLyGsBJPAXWi5KPZVUU+T0F0YYsajDoi7N0etCTx1D2f9Jb5K3tCqXRvhApaFjA7XJLpHG1rOdbs2PAAK2sK89dje8fU3ac+2skfjuj8VbEYpmhzTsPzNP4mncVqup6E5Gym8wMV8iG9u35gcgeYW6ESF04LEWczphN5aNb4L0e09OQ4M1nD5nZnw4K8UYIbYrMdADuQQgLmU93Z3CtQ6DF2LgBcqM7CIiAIiIAiIgCIiAIiIAuHMBFjmDlZcogNNdLWjBgp5XsH3TrEb9Q6w7J+iq2jlZ1tJE7bqgxu72m39OqvQ1fQMnjdFK0PY8FrmkXBB3LU2O6DNw2/U36mR1wDnqOtsvzHstLT3uUkpdmXqaFCDces5/A1FiEfVyOZwJA7t3pZY7Sp3SqjtIHjY4WPe3/i3koZkS0COEk4pm8OgnHesppaVx7UT+sYN/VybfJ4d/nC2kvM3R9jv2CtimJsw/dS/+t9gT+06rv2r0wCsjV17bM/U0NPNSjj6AhUfT/RrWZ18Tc231wBmW8bcvYq8rghU2srB3dVG2DhI89VDNYEf3fcuqMggE+Petkaa6DbaimbxL4gPNzB7jyWspW6ridxz8d6p2RaPLajTzqltl/07nTWW8dEcT+0UcMhNzq6rv1N7JPja/itF0kDpXWY0uPoO87Fu3QyBsVKyNoILbl19pcSST5qSiLXJoelwnGbfjBYF8uZfI5/VfSKybxrzGeh2mllMsd2g5mK/Yv8Al/COWxZWH6HR04s2MNty+qvK+S2+1Se7LyyL2YZzgicOptTZsUmwL7EYXIXLeSVccHKIi5AREQBERAEREAREQBERAEREAREQBERAFH45hDaqF0TsrjI/hcNhUgi+ptPKPjSawzz7pLgr268MjbPab+IzBHIi/mqM54C9L6ZaLCsj1mACZg7J/ENuofodx7yvOeO0fUzvaRq531SLEE7QRuzutui5WRz5MaVLqntfXgwetJXpbo2xU1OG073G7gzqnHeTGSy55kAHxXnXDsHmqCBFG5w/Fazf8xyXoDozovs1E2B3xhz3OzyJcb5ctg8FBrZRlFJdlrTZUi5BFwFyso0DghVTGujmlqJOt1dV5zcASGOPEs2X5hWxEOZQjLiSyVal0abELBoA5DJS9JT6qklxqr6fYpR6Rw0r6RF8PoREQBERAEREAREQBERAEREAREQBERAEREAREQBERAEREAKq2kHR/S1cvXujb1ttpvqutsLm7Cd10RfU2ujmUVLhmPDggj7NgLbhsUrRU+rsXCKRs+Qil0TUZX2ERRHYREQBERAEREAREQBERAEREAREQBERAEREAREQBERAf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830263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4" name="Picture 4" descr="https://encrypted-tbn0.gstatic.com/images?q=tbn:ANd9GcSmRFwTp7qr3L3SYPRWyPsKIpRcFfpvi4agGJ--tqPIrH5Lpe7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484784"/>
            <a:ext cx="4209256" cy="4840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Civic Nation</a:t>
            </a:r>
            <a:endParaRPr lang="en-CA" dirty="0"/>
          </a:p>
        </p:txBody>
      </p:sp>
      <p:sp>
        <p:nvSpPr>
          <p:cNvPr id="3" name="AutoShape 2" descr="data:image/jpeg;base64,/9j/4AAQSkZJRgABAQAAAQABAAD/2wCEAAkGBhQQEBAREhEQEBAUFRcTERASEg8QEhAQExAWFhUXEhQYHCYeGBojHBIUHzAgIycpLDgsFh4xNTAqNScrLCkBCQoKDgwOGg8PGiwkHiUuLSwsLC4sKi80Lyo0NC0sLSo0LS8qKSwsKiwsLCw0LywsKSwpLCksKSksLCwsKSwsKf/AABEIAMQBAQMBIgACEQEDEQH/xAAcAAEBAAIDAQEAAAAAAAAAAAAAAwUGAQQHAgj/xAA+EAACAQMBBgQDBgMGBwEAAAAAAQIDERIEBQYTITFBUWGBkSJxoQcjMlKxwRRy0SRigpKy8BYzQ2NzwuEV/8QAGwEBAAMBAQEBAAAAAAAAAAAAAAMFBgQCAQf/xAAwEQABBAEDAgUDAwQDAAAAAAAAAQIDERIEITEFQRNRYXGBFKHRMlKxM5HB8BUiQv/aAAwDAQACEQMRAD8A28AH5IaUAAAAAAAAAAAAAAAAAAAAAAAAAAAAAAAAAAAAAAAAAAAAAAAAAAAAAAAAAAAAAAAAAAAAAAAAAAAAAAAAAAAAAAAAAAAAAAAAAAAAAAAAAAAAAAAAAAAAAAAAAAAAAAAAAAAAAAAAAAAAAAAAAAAAAAA4yGR9ByDjIZAHIOMhkAcg4yGQByDjIZAHIOMhkAcg4yGQByDjIZAHIOMhkAcg4yGQByDjIZAHIOMhkAcg4yGQByDjIZAHIOMhkAcg4yGQByDjIAE8hkSyGRJiSUVyGRLIZDEUVyGRLIZDEUVyGRLIZDEUVyGRLIZDEUVyGRLIZDEUVyGRLIZDEUVyGRLIZDEUVyGRLIZDEUVyGRLIZDEUVyGRLIZDEUVyGRLIZDEUVyGRLIZDEUVyGRLIZDEUVyGRLIZDEUVyGRLIZDEUVyBLIDEUTyGRLIZEtEtFchkSyGQoUVyGRLIZChRXIZEshkKFFcjGbxbwQ0VCVaacueMIJ2c5vok+3RtvwR3sjzr7Q9n6urTlWqOktPTn8FGm5SklJ45zeK59O9uZYdP0zJ5kbIqIn8+hzal7o41VqbnUj9r2ozu6NDD8n3idvKWX7HpWydqR1NCnXhdRnG9na8XezT80016H54Pdt0dI6Oh00JfiVNN27Ztz97SRcdZ0mnhja6NtLfbuhw6GWSR6o5bSjOZDIlkMjL0W9FchkSyGQoUVyGRLIZChRXIZEshkKFFchkSyGQoUVyGRLIZChRXIZEshkKFFchkSyGQoUVyGRLIZChRXIZEshkKFFcgSyAoUS4g4hHIZEtEuJbiDiEchkKGJbiDiEchkKGJbiDiEchkKGJWpXUYuUmlGKbbfRJK7b9EeZ73faE6qq0KCg6Eo4yqSjPOd+csU7WXbp2M79pGrlDRpRlipzUJpdZxcZO1/C8Vc8nNP0jQRq3xn7r2/JTdQ1L2u8Ju3mdnZ+ojTq05zgqkIzjKUH0nFSTcX8+h7fsTb9LV01Ok+nKUHZTpvwkv0a5Hg5md0Ne6Ot08k3ZzUJK/WNR4u/vf0LLqOibqY77pdHFo9QsTq7Ke38QcQjcZGHxNNiW4g4h5rvhvvXp6idGhLhQpvGUsYuU5rrzadl2t/UyO5G+dTVTlQrYueLlCaSjlja6kly6O9/Is3dJmbD421Vdd6OFNZGsvh9+DeeIOIRuMiso7sS3EHEI5DI+UMSlXUqMZSk7RinKT8Eld/Qwe6u+ENcqix4dSFvgclLKLv8S5Lpbn80YT7TtVJUKVON8ZScp2/LBRSv/iqL6GgbD1M6eooypO1RTWN3ZNvlZ+Tvb1NDo+ltm0yvX9S8elfkqtRrFimRqcJye8cQcQ6ml1KqQhNclOMZpPqlKKdn7lcigViotKWiJZbiDiEchkeaPuJbiDiEchkKGJbiDiEchkKGJbiDiEchkKGJbiAjkBQxJZjMjcXJ6JqLZjMjcXFCi2YzI3FxQotmMyNzDbw71U9HipLiVJc1Ti0mo+LfZEsUL5XYsS1PEj2xtyctIYz7Tm3p6PhxefzdN2/c80N32nvRHaGnq0sVRnD76CbzVRU4ybinZWlZt+jNINh06J0UKRvSlQy+ue2SXNi7KDsaKvw6kJ2vjKMrPo8ZJ/sdc7+xtmy1NeFKLSyfNvoopXk/ZM7nKiNVXcHIxFVyInJ7dmMyCdlbsv2MNtLeajwK8qNelKrGEnGKmssrcrLvbr6GCjgdI6mobJ72xttymjb+6Hhayo7pqp94uaum+TTXVc13Mt9mezXxKmolF4qOFOTTScnL4rPvyVvU0epNybbbbbu23dt+Zkti7xVdLNOEnhe8qTbwn81+6NlLBI7TeC1d6qzLRTMTUeI5Nrs9pzGZjtlbUhqaUKsHykua7xl3i/Nf08Tt3MU+NWKrXcoaxtOTJOC2YzI3PmpWUU5Pok2/kld/oeUba0gVKSzVt+tuUqbhTajVklJThlZqM0uTaTt+FPn5Hnug1Spzcmru1oy5/dyurTXi1boT1epdSc5yd3KTk/nJt/uRN1ptOkESRoZDUahZZMz27Ym0KdWhTdOcZqMYwbjflKMErNNXXqd/M8n3C2m6OrjG/w1Vw34ZPnF+6S9T1K5lOoaT6eWk4XdDSaOfx48u6bKdfbW2I6WjOtJN42SiuTlJ8kr9jWNh/aK69eFKrShTjN4xlGUuUnyjlfs3y7dTJb6bPlX0k4wtlBqpbxjCMr287M843d0cquqowhbLNSu+iUPifz5RZYaDSQSadznpvv8HFrJ5o52tbxt8ntWYzJORxcz9FzRbMZkbi4oUWzGZG4uKFFswRuBQolmMyNxcnonotmMyNxcUKLZjMjcXFCi2Z5FvPqZVNXXlLqpuNuyjD4V9Ej1WrfGWLSlZ2bV0nbldHj20NRKpVqTm05Sk3Jxti3ftbsXvRmf9nOKLrLqa1vqfOkpylOMYfik8V2u5crfU+KtJxk4yTjJO0k1Zprqmc6bUOnOM4u0otSi+vNO6PvXat1qk6jSTnJyaXS7d3Y0G9+hntsfU65l9067hrdO1+dR9Jpxf+oxBlN2K2Os07/7iX+bl+5HMlxuT0Ukg/qN90PXlM1vfPZ8Ho6so04RlFxleMYp8pJPml4SZnkzH7w89JqOV/u5foY/SuVkrVTzQ2WpjR0TkXyU8jABtTDmy7l7eWmrONSWNKorNvpGafKT+qv5nouk2nTrX4VSFS1r4tO1+l/Y8VubPu1vTGhOKqRUY2xlOEUnJL8Dml1a58+tn35FTr9Ak1yN/UXGg13h1G+qPS8zobfrW0uoa68Kf1i1+5Shq4VFeE4zXjFp2v426ep1tuv+y6j/AMU/9LM9ExUlai+aGilpY3K3yU8hB9yg1Zvv081e3L2Pg25hSlGs4SjJcpRakn4NO6PY/wD9SKoKvP4Y8NVJeScU7L1dvY8j2Zs2eoqKnTV5NN8+SSXVt9j0/XaGVTRyoytnwlF26ZxirW8rxKTqqMc6NrvPf2L3pSPRsjkTtt7nn229562pnO9ScaTbxpKTUVHsml19TE06ri1KLcZLmmm00/Jo72so01QoSj/zZZ8VXv0n8PLs7P8AQxxbxta1tNTYp5XOV1uW1N43X33k6ip6macWrRqNJOMv77XVPxZvWZ5S9kRlQ0eOXHrSlFq904qbipeXW3oel6SiqdOFNNyUIqKb6tRild+xnOpwxNcjmbXe3t3NJ0x8rmq1+9Vv79jt5jMjcXKii3otmMyNxcUKLZgjcChRPIZEMhkTYk9F8hkQyGQxFF8jFbZ3kp6WynlKb5qEeuN7Xb9zvZGjb+tcenZvLD4vBLJ2t9Ts0WnbLLi/gr+oTOghV7OT427vnUrZQpXpUmrP880+uT7LyX1NaFwaiKJkTcWJRjpp3zOyetqAASEIL6SrhUhL8slL2dzh6WWGdrRvim+7td2+XL3R2Ni6Pi16VPtKSv8AyrnL6JnlyojVVeCRjVV6InNob5vNvG6CVOksqsk5XtkoQ65W79H6K5htqbCmtNPUVNVUqyxUkk26bUpJdW+atLwR29m6yn/G6ypVnCLy4cFNpfArppX7fCvc6m1ayoU6mmUlLT1WnQmpKSpfeRc4N36K7a/+sp4Y/DVrGJS7Kq1z57+hoJnJIjpJFtN0RL4XhFr1Xk04GY2PsZ1K6g8bYucVPOMasU7cmudnzfoye1dBKlKdLCPwSzc43dozSxV31X73LbxG5Y9yh8B6MzVNrr5MWCtLlJXV7Pmn359GX11D4qsoxUaaqOKSeSjdtpX78l9D3ZHjtZ2919Y6eqou7ScsZc+ql8PP3XseoS5pp9HyfryPHtLO04vwkn7M9ccyi6syntchpOirkx7FPL9uaGVCrwpyUlFfA10wk3Jcu3Vu3mY5o2Hfmm1qb9pQi16XT+qMXWo209KXdzqLzso07fW5cQPzja5e5R6iLCZ7U4SzYvs7j8dd/wB2K95P+hvGXmaV9n8OVeX8i/1P+ht2Rneo76hfg1XSm1pW/J5tvTouDqqkVbFvOKXZT52t9PQw5nd8n/a6nyh78NGJno5KnCo18E21F+Lja/6o0UDlWJqryqIZTUsqZ6NTZFU2zcPZkZZV5O8oPCC/K8VeX1t7m65Gkbg6qzrU/JTXpyf6o3DIzvUUcs638exq+lI36Zqt9b9y+QyIZDIr8SzovkMiGQyGIovkCGQGIonkMiPEHEOnFSWi2QyI8QcQYqKKyqJJtuyXNvwSPMtta/j1p1OzdorwguUTcN6toqFBxu1Kp8MbeF+d/Lt6mlaLQTrSxpxcn38Em7XfguZc9PiRrVkd/qGX6zMr5GwM377efYg6Ttfte1+11a/6o+D0CO71P+GVB9fxOa68S3VX9reCNQ2vseWmmoyaknzjJd1fw7HbDqmSqrU5K3VdOm07Ue5Nu/opjgAdJWnara1yhTg/wwyt/ildmd3G0961SdlaMLJ+Dk109EzFbW2c6PCTVsqak/5u/wCxue70YR09NwillFOTXWU1ylf1TODWSVCuPcuum6Zz9Umf/nf8HW0qjT1mpp1IxcaqVWOSi07Xy6/OX+Ux21dBGtF1aVOFKlGSjGSji6zlNRcrflV+X+7ZfeDZP8RBONlVh+G/JSXeL+f++ph62vpyhOE+LQrKULwcp8PlON8Y80lZN28lY54HZU9vOyKd2riwVYpKx3VF87tav0XsQjoZcPOlKotRQbUkm3lSu0pUl1te90YietlUqZVJyd7KUnzeKa97WNh1u0KdJwdGvKpUjdQjhGd8ndqUkldc7258z70m7LqfHXtlOWcrZKa6/D+VXv4XVjqSZrEVz/jzOB2kfK5GRbqnNVXpui8mE23qoVZpxSz6TnHlCq10ko2unbqdilsty0lWVoxlCSk4uD4ji0rPJvlGzbtbsd7UbNhp68ZUrWpxcputeUMsbximl+Jq7S+RkqeryrR4ijF1IKnUUZZRkp/gfk75Rs/FHx0q4phxyemaVFkd4q78bce9+n3NFhC7Suubtduy9z1HZsJwo041LZxioys79OS59+SR5hUpWnKKu7NpePJ2Nq3WhqLpynONGPLGaby8o36WPOvj8SNFtEodHescytxVb22/ycb+x50H2tJfVGBqTvpqa7qrNL+Vwg7e/wCpsW/E1w6Sur5N272x/Q1OVb4Iw7KTlfzkor/1Xue9HvA0i6nTNU/1N13IjahN9nUdvSKRsLkYHdFpaWNnf4pN+TuuX0XuN6drcKjin8dS8V5Rt8T+tvUqpYll1CtTupotPI2DQtkXshgY0f43XSaV6bleT6fdR5e7svc23VbEpVKUKTjaMPwJNrG6ffvzdzVtLqpaXRqcfhqVpNKT7QiuTXrf3MfpN4K1OeXEnNX5xlKUoyXyZYSQySKmC0jdk9Sli1EECVM23P3X0ReEMnuhJ0tVUpSVpOMo8+uUXe30Zu2Rom2NVwtXTrwv8UY1LNcvijZ+ljdI1rpNc0+afin0OLWsVytk80+5a9KVGtfD+1fspfIZEeIOIV+KlzRbIZEeIOIMVFFsgR4gGKiiVxcAlPYudXacqipS4POpyt+Hpfm1fkdoHprsVRTw9mbVbdX3Q0mpsLVVZXmpX/NOS5IyW7WxatGrKdSOKxaXxRd22uyfgmbIDrfrHuaraSiri6RFHIkmSqqLe58VazirqMp+Ucb/AFaNZ3hoVNQ4ShQrpxTTyirWburWbNpBDDN4S5Im516vS/Uswc6k8qT+Tz2Owa7/AOjU9Vb9T7ju7qHf7qXL5I38HX/yD/2oVadBh/ev2NK02wNRWSjK9OMPw8RPu1dLv5m2bM0fBowp3u0nd+Lbb5e52Qc82pdKlLwWGk6fFplyS1dxanzNNqylKL8Y2uvdNGL1m7/F/HWqy8Lqm7eqSMsCJkro/wBJ0zaeObZ6X8r+TDaTdqNKWUatRPxxpX9G07GYhGySu5Pxdrv52SRyD5JK6T9SiHTxw/00r+/5MJtjSc5/dVKqqY3wzeEotJu3R3ivnc+9HsxTjNShKnBrCEXFQqKOSleTtzd4q3XoZgEv1LsMU/uc/wBBGsivXhe1HQ0Ow6NFqUYXmuk5Nyf9PoZC5wCFz3P3ctnXHEyJMWIiexiNo7uKvUc5VZrwjaLSXgj6/wCGaHDUMX3ed/ju/Pp2XIyoJPqJKREXg5/odPkrlYiqvNnR2XsiOnyUZTlla+VrK3kvmYja2w6+oqublSSXKCvLlG/Llbr4myg+t1D2uV/c+SaGGSNIt0anZFMXtfZrq0IwcXKcUrOGFlJRs+Ta5PyNc0m7VXNcSnNQ74um2/leSN3BJHq3sbihBqOlxTyJIqrsYjbmxpaiFNRxg49pdk1yV1fwOzsehWp08Kri7coNNt258pX9LHeBEszlZgvB0t0kbZfGS799l+BcXAIDrFxcAAXAAAAAAAAAAAAAAAAAAAAAAAAAAAAAAAAAAAAAAAAAAAAAAAAAAAAAB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890588"/>
            <a:ext cx="2447925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0" name="Picture 4" descr="http://www.fin.gc.ca/taxdollar06/text/images/english/page_10-e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68760"/>
            <a:ext cx="5826224" cy="5243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Civic Nation</a:t>
            </a:r>
            <a:endParaRPr lang="en-CA" dirty="0"/>
          </a:p>
        </p:txBody>
      </p:sp>
      <p:pic>
        <p:nvPicPr>
          <p:cNvPr id="3074" name="Picture 2" descr="http://www.freepress.net/sites/default/files/styles/781wide_nocrop/public/topics/topic_press-freedom.png?itok=U7D8I7IH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628800"/>
            <a:ext cx="7091139" cy="3925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Charles Hanley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CA" dirty="0" smtClean="0">
                <a:solidFill>
                  <a:schemeClr val="bg1"/>
                </a:solidFill>
              </a:rPr>
              <a:t>“In the psychological sense, there is no Canadian nation as there is an American or French nation.  There is a legal and geographical entity, but the nations does not exist.  For there are not objects that all Canadians share as objects of national feeling”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CA"/>
          </a:p>
        </p:txBody>
      </p:sp>
      <p:pic>
        <p:nvPicPr>
          <p:cNvPr id="2050" name="Picture 2" descr="http://rlv.zcache.com/silly_canadian_hockey_beaver_cartoon_photosculpture-re9a6237381d34fa5ae58ba4677a206c2_x7sa6_8byvr_51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628800"/>
            <a:ext cx="4032448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Custom 1">
      <a:dk1>
        <a:srgbClr val="000000"/>
      </a:dk1>
      <a:lt1>
        <a:srgbClr val="FF0000"/>
      </a:lt1>
      <a:dk2>
        <a:srgbClr val="FF0000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36</TotalTime>
  <Words>142</Words>
  <Application>Microsoft Office PowerPoint</Application>
  <PresentationFormat>On-screen Show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The Civic Nation</vt:lpstr>
      <vt:lpstr>Define and add these terms to your list</vt:lpstr>
      <vt:lpstr>Civic Nation</vt:lpstr>
      <vt:lpstr>Civic Nation</vt:lpstr>
      <vt:lpstr>Civic Nation</vt:lpstr>
      <vt:lpstr>Civic Nation</vt:lpstr>
      <vt:lpstr>Civic Nation</vt:lpstr>
      <vt:lpstr>Civic Nation</vt:lpstr>
      <vt:lpstr>Charles Hanley</vt:lpstr>
      <vt:lpstr>Aspects of the Civil Nation</vt:lpstr>
      <vt:lpstr>Mustafa Kemal Ataturk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Civic Nation</dc:title>
  <dc:creator>JJ</dc:creator>
  <cp:lastModifiedBy>Windows User</cp:lastModifiedBy>
  <cp:revision>4</cp:revision>
  <dcterms:created xsi:type="dcterms:W3CDTF">2013-09-02T21:06:44Z</dcterms:created>
  <dcterms:modified xsi:type="dcterms:W3CDTF">2013-09-05T22:06:29Z</dcterms:modified>
</cp:coreProperties>
</file>