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53C69E8-5266-4D2E-8793-EA26D1FEF3D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7ADE52-8A2A-4A53-9689-3AE02D05B7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743200"/>
            <a:ext cx="8686800" cy="1546225"/>
          </a:xfrm>
        </p:spPr>
        <p:txBody>
          <a:bodyPr/>
          <a:lstStyle/>
          <a:p>
            <a:r>
              <a:rPr lang="en-US" sz="5400" dirty="0" smtClean="0"/>
              <a:t>To What Extent Should Canada Embrace Social Programs?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Social Programs meet the needs of citizens.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belief about what’s important (democracy, respect, accountability, peace, etc.)</a:t>
            </a:r>
          </a:p>
          <a:p>
            <a:r>
              <a:rPr lang="en-US" dirty="0" smtClean="0"/>
              <a:t>Values can change over time.</a:t>
            </a:r>
          </a:p>
          <a:p>
            <a:r>
              <a:rPr lang="en-US" dirty="0" smtClean="0"/>
              <a:t>Canada’s values are based on shared values that shape laws and social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Social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programs are services provided by the government and paid for by taxes.</a:t>
            </a:r>
          </a:p>
          <a:p>
            <a:r>
              <a:rPr lang="en-US" dirty="0" smtClean="0"/>
              <a:t>They aim to reduce the economic inequalities and promote the well-being of all citizens.</a:t>
            </a:r>
          </a:p>
          <a:p>
            <a:r>
              <a:rPr lang="en-US" dirty="0" smtClean="0"/>
              <a:t>Social Programs can include;</a:t>
            </a:r>
          </a:p>
          <a:p>
            <a:pPr lvl="1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Pensions for Seniors</a:t>
            </a:r>
          </a:p>
          <a:p>
            <a:pPr lvl="1"/>
            <a:r>
              <a:rPr lang="en-US" dirty="0" smtClean="0"/>
              <a:t>Welfare (income assistance)</a:t>
            </a:r>
          </a:p>
          <a:p>
            <a:pPr lvl="1"/>
            <a:r>
              <a:rPr lang="en-US" dirty="0" smtClean="0"/>
              <a:t>Child care</a:t>
            </a:r>
          </a:p>
          <a:p>
            <a:pPr lvl="1"/>
            <a:r>
              <a:rPr lang="en-US" dirty="0" smtClean="0"/>
              <a:t>Employment insurance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Affordable housing</a:t>
            </a:r>
          </a:p>
        </p:txBody>
      </p:sp>
    </p:spTree>
    <p:extLst>
      <p:ext uri="{BB962C8B-B14F-4D97-AF65-F5344CB8AC3E}">
        <p14:creationId xmlns:p14="http://schemas.microsoft.com/office/powerpoint/2010/main" val="20796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has a </a:t>
            </a:r>
            <a:r>
              <a:rPr lang="en-US" b="1" i="1" dirty="0" smtClean="0"/>
              <a:t>public health care</a:t>
            </a:r>
            <a:r>
              <a:rPr lang="en-US" dirty="0" smtClean="0"/>
              <a:t> system – this means that it is funded by public taxes.</a:t>
            </a:r>
          </a:p>
          <a:p>
            <a:r>
              <a:rPr lang="en-US" dirty="0" smtClean="0"/>
              <a:t>United States has a </a:t>
            </a:r>
            <a:r>
              <a:rPr lang="en-US" b="1" i="1" dirty="0" smtClean="0"/>
              <a:t>private health care </a:t>
            </a:r>
            <a:r>
              <a:rPr lang="en-US" dirty="0" smtClean="0"/>
              <a:t>system – this means that individual citizens cover their own costs (health care is like a business trying to make profit)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How might decisions on social programs connect to the principles of mixed and market economies?</a:t>
            </a:r>
          </a:p>
        </p:txBody>
      </p:sp>
    </p:spTree>
    <p:extLst>
      <p:ext uri="{BB962C8B-B14F-4D97-AF65-F5344CB8AC3E}">
        <p14:creationId xmlns:p14="http://schemas.microsoft.com/office/powerpoint/2010/main" val="14223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Decide…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 &amp; Cons of Public Health Care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 &amp; Cons of Private Health Care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 &amp; Social Programs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programs are very tax dependent</a:t>
            </a:r>
          </a:p>
          <a:p>
            <a:r>
              <a:rPr lang="en-US" dirty="0" smtClean="0"/>
              <a:t>Higher taxes result in more programs, with the goal of these programs being more effective</a:t>
            </a:r>
          </a:p>
          <a:p>
            <a:r>
              <a:rPr lang="en-US" dirty="0" smtClean="0"/>
              <a:t>Lower taxes take away from social programs and put the onus on citizens to cover these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72</TotalTime>
  <Words>244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To What Extent Should Canada Embrace Social Programs?</vt:lpstr>
      <vt:lpstr>What are Values?</vt:lpstr>
      <vt:lpstr>What are Social Programs?</vt:lpstr>
      <vt:lpstr>Example: Health Care</vt:lpstr>
      <vt:lpstr>You Decide…</vt:lpstr>
      <vt:lpstr>Taxation &amp; Social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Extent Should Canada Embrace Social Programs?</dc:title>
  <dc:creator>Windows User</dc:creator>
  <cp:lastModifiedBy>Windows User</cp:lastModifiedBy>
  <cp:revision>4</cp:revision>
  <dcterms:created xsi:type="dcterms:W3CDTF">2015-04-27T13:50:09Z</dcterms:created>
  <dcterms:modified xsi:type="dcterms:W3CDTF">2015-04-27T15:03:00Z</dcterms:modified>
</cp:coreProperties>
</file>