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A9EC0B7-4A60-4294-85D8-5682C9715819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9DC764B-2BE8-4F5D-8CE8-C53C8778E9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Rights </a:t>
            </a:r>
            <a:r>
              <a:rPr lang="en-US" sz="7200" dirty="0" err="1" smtClean="0"/>
              <a:t>vs</a:t>
            </a:r>
            <a:r>
              <a:rPr lang="en-US" sz="7200" dirty="0" smtClean="0"/>
              <a:t> Freedoms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the Charter of Rights &amp; Freedoms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</a:t>
            </a:r>
            <a:r>
              <a:rPr lang="en-US" dirty="0" err="1" smtClean="0"/>
              <a:t>vs</a:t>
            </a:r>
            <a:r>
              <a:rPr lang="en-US" dirty="0" smtClean="0"/>
              <a:t> Freedoms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moral or legal entitlement to obtain something or act in a certain way</a:t>
            </a:r>
          </a:p>
          <a:p>
            <a:r>
              <a:rPr lang="en-US" dirty="0" smtClean="0"/>
              <a:t>Rights have limitations</a:t>
            </a:r>
          </a:p>
          <a:p>
            <a:r>
              <a:rPr lang="en-US" dirty="0" smtClean="0"/>
              <a:t>Rights are not absolute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Freedoms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power to act, speak, or think as one wants without hindrance or restraint</a:t>
            </a:r>
          </a:p>
          <a:p>
            <a:r>
              <a:rPr lang="en-US" dirty="0" smtClean="0"/>
              <a:t>The implication that no one will interfere with what you do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Rights are not Absolute!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you have rights, there are often limits placed on these rights. Why is this? </a:t>
            </a:r>
          </a:p>
          <a:p>
            <a:r>
              <a:rPr lang="en-US" dirty="0" smtClean="0"/>
              <a:t>Because rights can clash/conflict.</a:t>
            </a:r>
          </a:p>
          <a:p>
            <a:r>
              <a:rPr lang="en-US" dirty="0" smtClean="0"/>
              <a:t>When it is impossible to </a:t>
            </a:r>
            <a:r>
              <a:rPr lang="en-US" dirty="0" err="1" smtClean="0"/>
              <a:t>honour</a:t>
            </a:r>
            <a:r>
              <a:rPr lang="en-US" dirty="0" smtClean="0"/>
              <a:t> two important rights, limits are placed on one or both rights.</a:t>
            </a:r>
          </a:p>
          <a:p>
            <a:r>
              <a:rPr lang="en-US" dirty="0" smtClean="0"/>
              <a:t>The goal of the Charter is to achieve balance.</a:t>
            </a:r>
          </a:p>
        </p:txBody>
      </p:sp>
    </p:spTree>
    <p:extLst>
      <p:ext uri="{BB962C8B-B14F-4D97-AF65-F5344CB8AC3E}">
        <p14:creationId xmlns:p14="http://schemas.microsoft.com/office/powerpoint/2010/main" val="19242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the difference between a right and a freedom?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legal right is something that cannot be given to you one time and then denied another.</a:t>
            </a:r>
          </a:p>
          <a:p>
            <a:r>
              <a:rPr lang="en-US" dirty="0" smtClean="0"/>
              <a:t>If you have a legal right, then some other person has the duty to see that this right is </a:t>
            </a:r>
            <a:r>
              <a:rPr lang="en-US" dirty="0" err="1" smtClean="0"/>
              <a:t>honoured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freedom implies that no one will interfere with what you want to do.</a:t>
            </a:r>
          </a:p>
          <a:p>
            <a:r>
              <a:rPr lang="en-US" dirty="0" smtClean="0"/>
              <a:t>Unlike a right, no one has the duty to oversee or enforce this freedom.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on Rights &amp; Freedoms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of Speech</a:t>
            </a:r>
          </a:p>
          <a:p>
            <a:r>
              <a:rPr lang="en-US" dirty="0" smtClean="0"/>
              <a:t>You risk being sued for damages if you say or write untrue statements about a person and thereby ruin their reputation.</a:t>
            </a:r>
          </a:p>
          <a:p>
            <a:r>
              <a:rPr lang="en-US" dirty="0" smtClean="0"/>
              <a:t>You can be charged with a criminal offence if you intentionally promote hatred towards an identifiable group.</a:t>
            </a:r>
          </a:p>
          <a:p>
            <a:r>
              <a:rPr lang="en-US" dirty="0" smtClean="0"/>
              <a:t>You are required to follow school rules and use appropriate language.</a:t>
            </a:r>
          </a:p>
        </p:txBody>
      </p:sp>
    </p:spTree>
    <p:extLst>
      <p:ext uri="{BB962C8B-B14F-4D97-AF65-F5344CB8AC3E}">
        <p14:creationId xmlns:p14="http://schemas.microsoft.com/office/powerpoint/2010/main" val="26414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on Rights &amp; Freedoms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not to be Searched</a:t>
            </a:r>
          </a:p>
          <a:p>
            <a:r>
              <a:rPr lang="en-US" dirty="0" smtClean="0"/>
              <a:t>Police Officers have the right to search vehicles if they have reasonable ground to believe a law is being broken.</a:t>
            </a:r>
          </a:p>
          <a:p>
            <a:r>
              <a:rPr lang="en-US" dirty="0" smtClean="0"/>
              <a:t>Customs officials have the right to search luggage.</a:t>
            </a:r>
          </a:p>
          <a:p>
            <a:r>
              <a:rPr lang="en-US" dirty="0" smtClean="0"/>
              <a:t>A principal has the right to search lockers and students if safety is threatened.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</TotalTime>
  <Words>318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Rights vs Freedoms</vt:lpstr>
      <vt:lpstr>Rights vs Freedoms</vt:lpstr>
      <vt:lpstr>Rights are not Absolute!</vt:lpstr>
      <vt:lpstr>What is the difference between a right and a freedom?</vt:lpstr>
      <vt:lpstr>Limits on Rights &amp; Freedoms</vt:lpstr>
      <vt:lpstr>Limits on Rights &amp; Freedoms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vs Freedoms</dc:title>
  <dc:creator>Windows User</dc:creator>
  <cp:lastModifiedBy>Windows User</cp:lastModifiedBy>
  <cp:revision>2</cp:revision>
  <dcterms:created xsi:type="dcterms:W3CDTF">2015-01-04T19:59:30Z</dcterms:created>
  <dcterms:modified xsi:type="dcterms:W3CDTF">2015-01-04T20:17:26Z</dcterms:modified>
</cp:coreProperties>
</file>