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47052A6-6418-4D1B-9462-E69AD915BB54}" type="datetimeFigureOut">
              <a:rPr lang="en-US" smtClean="0"/>
              <a:t>8/31/2013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6304596-CCAF-4D3E-BABF-69C4A8549B5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2A6-6418-4D1B-9462-E69AD915BB54}" type="datetimeFigureOut">
              <a:rPr lang="en-US" smtClean="0"/>
              <a:t>8/31/2013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4596-CCAF-4D3E-BABF-69C4A8549B5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2A6-6418-4D1B-9462-E69AD915BB54}" type="datetimeFigureOut">
              <a:rPr lang="en-US" smtClean="0"/>
              <a:t>8/31/2013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4596-CCAF-4D3E-BABF-69C4A8549B5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47052A6-6418-4D1B-9462-E69AD915BB54}" type="datetimeFigureOut">
              <a:rPr lang="en-US" smtClean="0"/>
              <a:t>8/31/2013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4596-CCAF-4D3E-BABF-69C4A8549B5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47052A6-6418-4D1B-9462-E69AD915BB54}" type="datetimeFigureOut">
              <a:rPr lang="en-US" smtClean="0"/>
              <a:t>8/31/2013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6304596-CCAF-4D3E-BABF-69C4A8549B5E}" type="slidenum">
              <a:rPr lang="en-CA" smtClean="0"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47052A6-6418-4D1B-9462-E69AD915BB54}" type="datetimeFigureOut">
              <a:rPr lang="en-US" smtClean="0"/>
              <a:t>8/31/2013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6304596-CCAF-4D3E-BABF-69C4A8549B5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47052A6-6418-4D1B-9462-E69AD915BB54}" type="datetimeFigureOut">
              <a:rPr lang="en-US" smtClean="0"/>
              <a:t>8/31/2013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6304596-CCAF-4D3E-BABF-69C4A8549B5E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52A6-6418-4D1B-9462-E69AD915BB54}" type="datetimeFigureOut">
              <a:rPr lang="en-US" smtClean="0"/>
              <a:t>8/31/2013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4596-CCAF-4D3E-BABF-69C4A8549B5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47052A6-6418-4D1B-9462-E69AD915BB54}" type="datetimeFigureOut">
              <a:rPr lang="en-US" smtClean="0"/>
              <a:t>8/31/2013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6304596-CCAF-4D3E-BABF-69C4A8549B5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47052A6-6418-4D1B-9462-E69AD915BB54}" type="datetimeFigureOut">
              <a:rPr lang="en-US" smtClean="0"/>
              <a:t>8/31/2013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6304596-CCAF-4D3E-BABF-69C4A8549B5E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47052A6-6418-4D1B-9462-E69AD915BB54}" type="datetimeFigureOut">
              <a:rPr lang="en-US" smtClean="0"/>
              <a:t>8/31/2013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6304596-CCAF-4D3E-BABF-69C4A8549B5E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47052A6-6418-4D1B-9462-E69AD915BB54}" type="datetimeFigureOut">
              <a:rPr lang="en-US" smtClean="0"/>
              <a:t>8/31/2013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6304596-CCAF-4D3E-BABF-69C4A8549B5E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RI-A3vakV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Nationalism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Social Studies 20-2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3857628"/>
            <a:ext cx="8646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To what extent should we embrace nationalism?</a:t>
            </a:r>
            <a:endParaRPr lang="en-CA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 you define Nationalism?</a:t>
            </a:r>
            <a:endParaRPr lang="en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Final Thoughts?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1357290" y="3105835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2"/>
              </a:rPr>
              <a:t>http://www.youtube.com/watch?v=BRI-A3vakVg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Examples of Nationalism</a:t>
            </a:r>
            <a:endParaRPr lang="en-CA" dirty="0"/>
          </a:p>
        </p:txBody>
      </p:sp>
      <p:pic>
        <p:nvPicPr>
          <p:cNvPr id="1026" name="Picture 2" descr="http://bronxbrasstacks.files.wordpress.com/2009/04/new-yankee-stadium-flag-unfur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5926"/>
            <a:ext cx="6671093" cy="4453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Nationalism</a:t>
            </a:r>
            <a:endParaRPr lang="en-CA" dirty="0"/>
          </a:p>
        </p:txBody>
      </p:sp>
      <p:pic>
        <p:nvPicPr>
          <p:cNvPr id="39938" name="Picture 2" descr="http://www.chinahearsay.com/wp-content/uploads/2010/08/nationali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7293643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Nationalism</a:t>
            </a:r>
            <a:endParaRPr lang="en-CA" dirty="0"/>
          </a:p>
        </p:txBody>
      </p:sp>
      <p:pic>
        <p:nvPicPr>
          <p:cNvPr id="40962" name="Picture 2" descr="https://fbcdn-profile-a.akamaihd.net/hprofile-ak-prn1/50287_90901938932_538895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357298"/>
            <a:ext cx="3762388" cy="4909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Nationalism</a:t>
            </a:r>
            <a:endParaRPr lang="en-CA" dirty="0"/>
          </a:p>
        </p:txBody>
      </p:sp>
      <p:pic>
        <p:nvPicPr>
          <p:cNvPr id="41986" name="Picture 2" descr="http://collaborativeservicesinc.files.wordpress.com/2012/04/nazi_rally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14554"/>
            <a:ext cx="6691320" cy="3742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https://mail-attachment.googleusercontent.com/attachment/u/0/?ui=2&amp;ik=0b0afb7b63&amp;view=att&amp;th=140d6fec1e326444&amp;attid=0.1&amp;disp=inline&amp;realattid=1444934096237101056-local0&amp;safe=1&amp;zw&amp;saduie=AG9B_P8Rdo-8h-2SF11sMO0I7zuG&amp;sadet=1377998548498&amp;sads=EFuiVbTonnivfSBOIg6JGjWllvY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3012" name="AutoShape 4" descr="https://mail-attachment.googleusercontent.com/attachment/u/0/?ui=2&amp;ik=0b0afb7b63&amp;view=att&amp;th=140d6fec1e326444&amp;attid=0.1&amp;disp=inline&amp;realattid=1444934096237101056-local0&amp;safe=1&amp;zw&amp;saduie=AG9B_P8Rdo-8h-2SF11sMO0I7zuG&amp;sadet=1377998548498&amp;sads=EFuiVbTonnivfSBOIg6JGjWllvY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3014" name="AutoShape 6" descr="https://mail-attachment.googleusercontent.com/attachment/u/0/?ui=2&amp;ik=0b0afb7b63&amp;view=att&amp;th=140d6fec1e326444&amp;attid=0.1&amp;disp=inline&amp;realattid=1444934096237101056-local0&amp;safe=1&amp;zw&amp;saduie=AG9B_P8Rdo-8h-2SF11sMO0I7zuG&amp;sadet=1377998548498&amp;sads=EFuiVbTonnivfSBOIg6JGjWllvY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6" name="Picture 5" descr="morp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28505"/>
            <a:ext cx="6786610" cy="61363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Nationalism</a:t>
            </a:r>
            <a:endParaRPr lang="en-CA" dirty="0"/>
          </a:p>
        </p:txBody>
      </p:sp>
      <p:pic>
        <p:nvPicPr>
          <p:cNvPr id="44034" name="Picture 2" descr="http://lefthookjournal.files.wordpress.com/2012/09/hockeyiscanadasgame-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50" y="1500174"/>
            <a:ext cx="7072359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Nationalism</a:t>
            </a:r>
            <a:endParaRPr lang="en-CA" dirty="0"/>
          </a:p>
        </p:txBody>
      </p:sp>
      <p:pic>
        <p:nvPicPr>
          <p:cNvPr id="45058" name="Picture 2" descr="http://rabble.ca/sites/rabble/files/imagecache/350px-width-scale-PREVIEW/node-images/idlenomoreblue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6334146" cy="4723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Nationalism</a:t>
            </a:r>
            <a:endParaRPr lang="en-CA" dirty="0"/>
          </a:p>
        </p:txBody>
      </p:sp>
      <p:pic>
        <p:nvPicPr>
          <p:cNvPr id="46082" name="Picture 2" descr="http://www.frostbitecanada.com/images/8TerryFox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4454455" cy="2928958"/>
          </a:xfrm>
          <a:prstGeom prst="rect">
            <a:avLst/>
          </a:prstGeom>
          <a:noFill/>
        </p:spPr>
      </p:pic>
      <p:pic>
        <p:nvPicPr>
          <p:cNvPr id="46084" name="Picture 4" descr="http://wpmedia.blogs.theprovince.com/2011/08/r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643182"/>
            <a:ext cx="26289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875</TotalTime>
  <Words>33</Words>
  <Application>Microsoft Office PowerPoint</Application>
  <PresentationFormat>On-screen Show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Verve</vt:lpstr>
      <vt:lpstr>Nationalism</vt:lpstr>
      <vt:lpstr>Examples of Nationalism</vt:lpstr>
      <vt:lpstr>Nationalism</vt:lpstr>
      <vt:lpstr>Nationalism</vt:lpstr>
      <vt:lpstr>Nationalism</vt:lpstr>
      <vt:lpstr>Slide 6</vt:lpstr>
      <vt:lpstr>Nationalism</vt:lpstr>
      <vt:lpstr>Nationalism</vt:lpstr>
      <vt:lpstr>Nationalism</vt:lpstr>
      <vt:lpstr>How do you define Nationalism?</vt:lpstr>
      <vt:lpstr>Final Thoughts?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Nationalism</dc:title>
  <dc:creator>JJ</dc:creator>
  <cp:lastModifiedBy>JJ</cp:lastModifiedBy>
  <cp:revision>28</cp:revision>
  <dcterms:created xsi:type="dcterms:W3CDTF">2013-09-01T00:33:35Z</dcterms:created>
  <dcterms:modified xsi:type="dcterms:W3CDTF">2013-09-01T15:09:17Z</dcterms:modified>
</cp:coreProperties>
</file>