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A7AC9-2892-430F-922E-12C5FCA9525E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76978ADB-2247-411A-A1B9-B7925836C0D4}">
      <dgm:prSet phldrT="[Text]"/>
      <dgm:spPr/>
      <dgm:t>
        <a:bodyPr/>
        <a:lstStyle/>
        <a:p>
          <a:r>
            <a:rPr lang="en-CA" dirty="0" smtClean="0"/>
            <a:t>Beliefs and Values</a:t>
          </a:r>
          <a:endParaRPr lang="en-CA" dirty="0"/>
        </a:p>
      </dgm:t>
    </dgm:pt>
    <dgm:pt modelId="{C1199B98-0A04-4025-90C6-1E4F400B1CA8}" type="parTrans" cxnId="{58D780CC-69D8-4A9F-AAB0-B42966D6C2F5}">
      <dgm:prSet/>
      <dgm:spPr/>
      <dgm:t>
        <a:bodyPr/>
        <a:lstStyle/>
        <a:p>
          <a:endParaRPr lang="en-CA"/>
        </a:p>
      </dgm:t>
    </dgm:pt>
    <dgm:pt modelId="{5F7A2BF2-2802-415B-9B6B-FED812DDF4B3}" type="sibTrans" cxnId="{58D780CC-69D8-4A9F-AAB0-B42966D6C2F5}">
      <dgm:prSet/>
      <dgm:spPr/>
      <dgm:t>
        <a:bodyPr/>
        <a:lstStyle/>
        <a:p>
          <a:endParaRPr lang="en-CA"/>
        </a:p>
      </dgm:t>
    </dgm:pt>
    <dgm:pt modelId="{D35AC11C-FC4B-4113-88FC-952701EA8442}">
      <dgm:prSet phldrT="[Text]"/>
      <dgm:spPr/>
      <dgm:t>
        <a:bodyPr/>
        <a:lstStyle/>
        <a:p>
          <a:r>
            <a:rPr lang="en-CA" dirty="0" smtClean="0"/>
            <a:t>Security and Safety</a:t>
          </a:r>
          <a:endParaRPr lang="en-CA" dirty="0"/>
        </a:p>
      </dgm:t>
    </dgm:pt>
    <dgm:pt modelId="{0174763B-7A6A-4E5E-8EE6-28160F6F390F}" type="parTrans" cxnId="{15A520CA-993D-46FB-879C-39A577F24BE9}">
      <dgm:prSet/>
      <dgm:spPr/>
      <dgm:t>
        <a:bodyPr/>
        <a:lstStyle/>
        <a:p>
          <a:endParaRPr lang="en-CA"/>
        </a:p>
      </dgm:t>
    </dgm:pt>
    <dgm:pt modelId="{DF045ED7-4A7C-4A34-9656-6308A8C792B4}" type="sibTrans" cxnId="{15A520CA-993D-46FB-879C-39A577F24BE9}">
      <dgm:prSet/>
      <dgm:spPr/>
      <dgm:t>
        <a:bodyPr/>
        <a:lstStyle/>
        <a:p>
          <a:endParaRPr lang="en-CA"/>
        </a:p>
      </dgm:t>
    </dgm:pt>
    <dgm:pt modelId="{D083AE1F-0A7D-4650-86D8-E9EC080A350A}">
      <dgm:prSet phldrT="[Text]"/>
      <dgm:spPr/>
      <dgm:t>
        <a:bodyPr/>
        <a:lstStyle/>
        <a:p>
          <a:r>
            <a:rPr lang="en-CA" dirty="0" smtClean="0"/>
            <a:t>Economic Prosperity</a:t>
          </a:r>
          <a:endParaRPr lang="en-CA" dirty="0"/>
        </a:p>
      </dgm:t>
    </dgm:pt>
    <dgm:pt modelId="{C440515C-B724-406B-B2FD-4B842BAA1013}" type="parTrans" cxnId="{BD37BDCB-6B36-423F-9F96-347BD439C1DD}">
      <dgm:prSet/>
      <dgm:spPr/>
      <dgm:t>
        <a:bodyPr/>
        <a:lstStyle/>
        <a:p>
          <a:endParaRPr lang="en-CA"/>
        </a:p>
      </dgm:t>
    </dgm:pt>
    <dgm:pt modelId="{8CE4C3A2-763A-40C4-97F9-4A83AECF5C21}" type="sibTrans" cxnId="{BD37BDCB-6B36-423F-9F96-347BD439C1DD}">
      <dgm:prSet/>
      <dgm:spPr/>
      <dgm:t>
        <a:bodyPr/>
        <a:lstStyle/>
        <a:p>
          <a:endParaRPr lang="en-CA"/>
        </a:p>
      </dgm:t>
    </dgm:pt>
    <dgm:pt modelId="{5808015D-C9CD-47E7-99F4-661DDF9E1B05}" type="pres">
      <dgm:prSet presAssocID="{5ABA7AC9-2892-430F-922E-12C5FCA9525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0C352EF-0851-430C-BD3B-46017D7A8866}" type="pres">
      <dgm:prSet presAssocID="{76978ADB-2247-411A-A1B9-B7925836C0D4}" presName="gear1" presStyleLbl="node1" presStyleIdx="0" presStyleCnt="3">
        <dgm:presLayoutVars>
          <dgm:chMax val="1"/>
          <dgm:bulletEnabled val="1"/>
        </dgm:presLayoutVars>
      </dgm:prSet>
      <dgm:spPr/>
    </dgm:pt>
    <dgm:pt modelId="{D656364D-F135-4F31-9CCA-68EB3FA63BF3}" type="pres">
      <dgm:prSet presAssocID="{76978ADB-2247-411A-A1B9-B7925836C0D4}" presName="gear1srcNode" presStyleLbl="node1" presStyleIdx="0" presStyleCnt="3"/>
      <dgm:spPr/>
    </dgm:pt>
    <dgm:pt modelId="{DFA1DCE2-C712-4C5B-A62D-F86C9849E9DE}" type="pres">
      <dgm:prSet presAssocID="{76978ADB-2247-411A-A1B9-B7925836C0D4}" presName="gear1dstNode" presStyleLbl="node1" presStyleIdx="0" presStyleCnt="3"/>
      <dgm:spPr/>
    </dgm:pt>
    <dgm:pt modelId="{FB29A6FB-9479-4E00-B93F-693CDAD73668}" type="pres">
      <dgm:prSet presAssocID="{D35AC11C-FC4B-4113-88FC-952701EA8442}" presName="gear2" presStyleLbl="node1" presStyleIdx="1" presStyleCnt="3">
        <dgm:presLayoutVars>
          <dgm:chMax val="1"/>
          <dgm:bulletEnabled val="1"/>
        </dgm:presLayoutVars>
      </dgm:prSet>
      <dgm:spPr/>
    </dgm:pt>
    <dgm:pt modelId="{BF5F9E51-63AA-4E54-AF07-13EE481EA8E9}" type="pres">
      <dgm:prSet presAssocID="{D35AC11C-FC4B-4113-88FC-952701EA8442}" presName="gear2srcNode" presStyleLbl="node1" presStyleIdx="1" presStyleCnt="3"/>
      <dgm:spPr/>
    </dgm:pt>
    <dgm:pt modelId="{6AE37FCE-222D-4489-9303-AA80AC9FA615}" type="pres">
      <dgm:prSet presAssocID="{D35AC11C-FC4B-4113-88FC-952701EA8442}" presName="gear2dstNode" presStyleLbl="node1" presStyleIdx="1" presStyleCnt="3"/>
      <dgm:spPr/>
    </dgm:pt>
    <dgm:pt modelId="{42C7C60C-1D79-494F-B602-B43387243090}" type="pres">
      <dgm:prSet presAssocID="{D083AE1F-0A7D-4650-86D8-E9EC080A350A}" presName="gear3" presStyleLbl="node1" presStyleIdx="2" presStyleCnt="3"/>
      <dgm:spPr/>
    </dgm:pt>
    <dgm:pt modelId="{6C45415E-A5DA-49F8-8E6D-BF76B800DFF3}" type="pres">
      <dgm:prSet presAssocID="{D083AE1F-0A7D-4650-86D8-E9EC080A350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2E7EB97-6529-434E-944E-CBC5B930E2A7}" type="pres">
      <dgm:prSet presAssocID="{D083AE1F-0A7D-4650-86D8-E9EC080A350A}" presName="gear3srcNode" presStyleLbl="node1" presStyleIdx="2" presStyleCnt="3"/>
      <dgm:spPr/>
    </dgm:pt>
    <dgm:pt modelId="{E7CC8491-1469-450F-BF47-04A25C91F926}" type="pres">
      <dgm:prSet presAssocID="{D083AE1F-0A7D-4650-86D8-E9EC080A350A}" presName="gear3dstNode" presStyleLbl="node1" presStyleIdx="2" presStyleCnt="3"/>
      <dgm:spPr/>
    </dgm:pt>
    <dgm:pt modelId="{3D480922-9199-406A-83E1-7DA51D13E116}" type="pres">
      <dgm:prSet presAssocID="{5F7A2BF2-2802-415B-9B6B-FED812DDF4B3}" presName="connector1" presStyleLbl="sibTrans2D1" presStyleIdx="0" presStyleCnt="3"/>
      <dgm:spPr/>
    </dgm:pt>
    <dgm:pt modelId="{A034A632-9B8E-4E67-8C0F-A90052BF3143}" type="pres">
      <dgm:prSet presAssocID="{DF045ED7-4A7C-4A34-9656-6308A8C792B4}" presName="connector2" presStyleLbl="sibTrans2D1" presStyleIdx="1" presStyleCnt="3"/>
      <dgm:spPr/>
    </dgm:pt>
    <dgm:pt modelId="{80C53511-E085-4387-A65C-196A8225115A}" type="pres">
      <dgm:prSet presAssocID="{8CE4C3A2-763A-40C4-97F9-4A83AECF5C21}" presName="connector3" presStyleLbl="sibTrans2D1" presStyleIdx="2" presStyleCnt="3"/>
      <dgm:spPr/>
    </dgm:pt>
  </dgm:ptLst>
  <dgm:cxnLst>
    <dgm:cxn modelId="{B836C9E2-8555-434C-A57B-0F936A84575D}" type="presOf" srcId="{5F7A2BF2-2802-415B-9B6B-FED812DDF4B3}" destId="{3D480922-9199-406A-83E1-7DA51D13E116}" srcOrd="0" destOrd="0" presId="urn:microsoft.com/office/officeart/2005/8/layout/gear1"/>
    <dgm:cxn modelId="{008E90BE-F635-4CDE-8468-5A096B844E26}" type="presOf" srcId="{D35AC11C-FC4B-4113-88FC-952701EA8442}" destId="{6AE37FCE-222D-4489-9303-AA80AC9FA615}" srcOrd="2" destOrd="0" presId="urn:microsoft.com/office/officeart/2005/8/layout/gear1"/>
    <dgm:cxn modelId="{34B3C8E1-EA14-4046-81C5-E90AF2896C36}" type="presOf" srcId="{76978ADB-2247-411A-A1B9-B7925836C0D4}" destId="{D656364D-F135-4F31-9CCA-68EB3FA63BF3}" srcOrd="1" destOrd="0" presId="urn:microsoft.com/office/officeart/2005/8/layout/gear1"/>
    <dgm:cxn modelId="{67A931A1-4C36-4348-9D6B-98AD7FF0C0AA}" type="presOf" srcId="{D083AE1F-0A7D-4650-86D8-E9EC080A350A}" destId="{E7CC8491-1469-450F-BF47-04A25C91F926}" srcOrd="3" destOrd="0" presId="urn:microsoft.com/office/officeart/2005/8/layout/gear1"/>
    <dgm:cxn modelId="{C1973CF8-ADCD-4A71-83D9-98CB052269CB}" type="presOf" srcId="{8CE4C3A2-763A-40C4-97F9-4A83AECF5C21}" destId="{80C53511-E085-4387-A65C-196A8225115A}" srcOrd="0" destOrd="0" presId="urn:microsoft.com/office/officeart/2005/8/layout/gear1"/>
    <dgm:cxn modelId="{15A520CA-993D-46FB-879C-39A577F24BE9}" srcId="{5ABA7AC9-2892-430F-922E-12C5FCA9525E}" destId="{D35AC11C-FC4B-4113-88FC-952701EA8442}" srcOrd="1" destOrd="0" parTransId="{0174763B-7A6A-4E5E-8EE6-28160F6F390F}" sibTransId="{DF045ED7-4A7C-4A34-9656-6308A8C792B4}"/>
    <dgm:cxn modelId="{4B6F53A9-BBBA-4055-9F88-04F6EF020D03}" type="presOf" srcId="{D083AE1F-0A7D-4650-86D8-E9EC080A350A}" destId="{82E7EB97-6529-434E-944E-CBC5B930E2A7}" srcOrd="2" destOrd="0" presId="urn:microsoft.com/office/officeart/2005/8/layout/gear1"/>
    <dgm:cxn modelId="{7628F433-217C-4007-B0AD-11BC4A5912C2}" type="presOf" srcId="{D35AC11C-FC4B-4113-88FC-952701EA8442}" destId="{BF5F9E51-63AA-4E54-AF07-13EE481EA8E9}" srcOrd="1" destOrd="0" presId="urn:microsoft.com/office/officeart/2005/8/layout/gear1"/>
    <dgm:cxn modelId="{0D9A47DE-CE5E-4308-917D-4569E6183766}" type="presOf" srcId="{D35AC11C-FC4B-4113-88FC-952701EA8442}" destId="{FB29A6FB-9479-4E00-B93F-693CDAD73668}" srcOrd="0" destOrd="0" presId="urn:microsoft.com/office/officeart/2005/8/layout/gear1"/>
    <dgm:cxn modelId="{09DC11FD-17C2-4296-81E9-217EE69A9F20}" type="presOf" srcId="{D083AE1F-0A7D-4650-86D8-E9EC080A350A}" destId="{42C7C60C-1D79-494F-B602-B43387243090}" srcOrd="0" destOrd="0" presId="urn:microsoft.com/office/officeart/2005/8/layout/gear1"/>
    <dgm:cxn modelId="{DA161119-DEF4-40DE-9E49-3AC4D20CDDF9}" type="presOf" srcId="{D083AE1F-0A7D-4650-86D8-E9EC080A350A}" destId="{6C45415E-A5DA-49F8-8E6D-BF76B800DFF3}" srcOrd="1" destOrd="0" presId="urn:microsoft.com/office/officeart/2005/8/layout/gear1"/>
    <dgm:cxn modelId="{1F6EE48F-0B73-42D2-8414-B0E7ACC60333}" type="presOf" srcId="{5ABA7AC9-2892-430F-922E-12C5FCA9525E}" destId="{5808015D-C9CD-47E7-99F4-661DDF9E1B05}" srcOrd="0" destOrd="0" presId="urn:microsoft.com/office/officeart/2005/8/layout/gear1"/>
    <dgm:cxn modelId="{7A0FD37E-A674-4568-B013-EFA622763985}" type="presOf" srcId="{76978ADB-2247-411A-A1B9-B7925836C0D4}" destId="{A0C352EF-0851-430C-BD3B-46017D7A8866}" srcOrd="0" destOrd="0" presId="urn:microsoft.com/office/officeart/2005/8/layout/gear1"/>
    <dgm:cxn modelId="{2CACAAC0-292A-42F9-BFBA-6AED4BC370AA}" type="presOf" srcId="{76978ADB-2247-411A-A1B9-B7925836C0D4}" destId="{DFA1DCE2-C712-4C5B-A62D-F86C9849E9DE}" srcOrd="2" destOrd="0" presId="urn:microsoft.com/office/officeart/2005/8/layout/gear1"/>
    <dgm:cxn modelId="{FFF3A562-9F8F-4D0B-ABD9-D62A56EEBD4D}" type="presOf" srcId="{DF045ED7-4A7C-4A34-9656-6308A8C792B4}" destId="{A034A632-9B8E-4E67-8C0F-A90052BF3143}" srcOrd="0" destOrd="0" presId="urn:microsoft.com/office/officeart/2005/8/layout/gear1"/>
    <dgm:cxn modelId="{58D780CC-69D8-4A9F-AAB0-B42966D6C2F5}" srcId="{5ABA7AC9-2892-430F-922E-12C5FCA9525E}" destId="{76978ADB-2247-411A-A1B9-B7925836C0D4}" srcOrd="0" destOrd="0" parTransId="{C1199B98-0A04-4025-90C6-1E4F400B1CA8}" sibTransId="{5F7A2BF2-2802-415B-9B6B-FED812DDF4B3}"/>
    <dgm:cxn modelId="{BD37BDCB-6B36-423F-9F96-347BD439C1DD}" srcId="{5ABA7AC9-2892-430F-922E-12C5FCA9525E}" destId="{D083AE1F-0A7D-4650-86D8-E9EC080A350A}" srcOrd="2" destOrd="0" parTransId="{C440515C-B724-406B-B2FD-4B842BAA1013}" sibTransId="{8CE4C3A2-763A-40C4-97F9-4A83AECF5C21}"/>
    <dgm:cxn modelId="{28DFAABF-B964-4CF8-B43A-9ACD2CEB9385}" type="presParOf" srcId="{5808015D-C9CD-47E7-99F4-661DDF9E1B05}" destId="{A0C352EF-0851-430C-BD3B-46017D7A8866}" srcOrd="0" destOrd="0" presId="urn:microsoft.com/office/officeart/2005/8/layout/gear1"/>
    <dgm:cxn modelId="{AB70FEEA-01E6-499D-8B3C-CB90C9C38AC8}" type="presParOf" srcId="{5808015D-C9CD-47E7-99F4-661DDF9E1B05}" destId="{D656364D-F135-4F31-9CCA-68EB3FA63BF3}" srcOrd="1" destOrd="0" presId="urn:microsoft.com/office/officeart/2005/8/layout/gear1"/>
    <dgm:cxn modelId="{6A520182-9344-4767-B594-4A6727CBC904}" type="presParOf" srcId="{5808015D-C9CD-47E7-99F4-661DDF9E1B05}" destId="{DFA1DCE2-C712-4C5B-A62D-F86C9849E9DE}" srcOrd="2" destOrd="0" presId="urn:microsoft.com/office/officeart/2005/8/layout/gear1"/>
    <dgm:cxn modelId="{1884C755-A582-49C1-9D03-3C05FA4C6028}" type="presParOf" srcId="{5808015D-C9CD-47E7-99F4-661DDF9E1B05}" destId="{FB29A6FB-9479-4E00-B93F-693CDAD73668}" srcOrd="3" destOrd="0" presId="urn:microsoft.com/office/officeart/2005/8/layout/gear1"/>
    <dgm:cxn modelId="{3B637A4A-1DEB-4E75-BB9A-DF0FE03EA673}" type="presParOf" srcId="{5808015D-C9CD-47E7-99F4-661DDF9E1B05}" destId="{BF5F9E51-63AA-4E54-AF07-13EE481EA8E9}" srcOrd="4" destOrd="0" presId="urn:microsoft.com/office/officeart/2005/8/layout/gear1"/>
    <dgm:cxn modelId="{3D150FF0-0796-4E35-945C-6A2FE9A67E94}" type="presParOf" srcId="{5808015D-C9CD-47E7-99F4-661DDF9E1B05}" destId="{6AE37FCE-222D-4489-9303-AA80AC9FA615}" srcOrd="5" destOrd="0" presId="urn:microsoft.com/office/officeart/2005/8/layout/gear1"/>
    <dgm:cxn modelId="{9164AD89-78C1-4F50-A2BF-D57841C5F49F}" type="presParOf" srcId="{5808015D-C9CD-47E7-99F4-661DDF9E1B05}" destId="{42C7C60C-1D79-494F-B602-B43387243090}" srcOrd="6" destOrd="0" presId="urn:microsoft.com/office/officeart/2005/8/layout/gear1"/>
    <dgm:cxn modelId="{02DBE018-23B0-49E4-A06B-F31F537FC6C5}" type="presParOf" srcId="{5808015D-C9CD-47E7-99F4-661DDF9E1B05}" destId="{6C45415E-A5DA-49F8-8E6D-BF76B800DFF3}" srcOrd="7" destOrd="0" presId="urn:microsoft.com/office/officeart/2005/8/layout/gear1"/>
    <dgm:cxn modelId="{7BA4B39C-6DF9-422B-BBF9-5BECA366D916}" type="presParOf" srcId="{5808015D-C9CD-47E7-99F4-661DDF9E1B05}" destId="{82E7EB97-6529-434E-944E-CBC5B930E2A7}" srcOrd="8" destOrd="0" presId="urn:microsoft.com/office/officeart/2005/8/layout/gear1"/>
    <dgm:cxn modelId="{489E8495-ED8E-46B2-B8D4-FAAF43AD533F}" type="presParOf" srcId="{5808015D-C9CD-47E7-99F4-661DDF9E1B05}" destId="{E7CC8491-1469-450F-BF47-04A25C91F926}" srcOrd="9" destOrd="0" presId="urn:microsoft.com/office/officeart/2005/8/layout/gear1"/>
    <dgm:cxn modelId="{1B169E80-118D-4313-BA41-61B9D83CEF8D}" type="presParOf" srcId="{5808015D-C9CD-47E7-99F4-661DDF9E1B05}" destId="{3D480922-9199-406A-83E1-7DA51D13E116}" srcOrd="10" destOrd="0" presId="urn:microsoft.com/office/officeart/2005/8/layout/gear1"/>
    <dgm:cxn modelId="{7A5BFB5B-F9AC-4856-8A18-6DE411173331}" type="presParOf" srcId="{5808015D-C9CD-47E7-99F4-661DDF9E1B05}" destId="{A034A632-9B8E-4E67-8C0F-A90052BF3143}" srcOrd="11" destOrd="0" presId="urn:microsoft.com/office/officeart/2005/8/layout/gear1"/>
    <dgm:cxn modelId="{F12D8BBB-554A-49CB-8579-C0566B2EDA62}" type="presParOf" srcId="{5808015D-C9CD-47E7-99F4-661DDF9E1B05}" destId="{80C53511-E085-4387-A65C-196A8225115A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7B846-DE13-4EEF-BDE3-6219ECD3E0B6}" type="datetimeFigureOut">
              <a:rPr lang="en-US" smtClean="0"/>
              <a:t>10/21/2013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BAC40E-ABDF-435D-B2A0-AFB634B6F72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14352"/>
          </a:xfrm>
        </p:spPr>
        <p:txBody>
          <a:bodyPr/>
          <a:lstStyle/>
          <a:p>
            <a:r>
              <a:rPr lang="en-CA" dirty="0" smtClean="0"/>
              <a:t>What is national interest?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National Interest &amp; Foreign Policy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important are the following?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Physical safety and personal security?</a:t>
            </a:r>
          </a:p>
          <a:p>
            <a:endParaRPr lang="en-CA" sz="3200" b="1" dirty="0" smtClean="0"/>
          </a:p>
          <a:p>
            <a:r>
              <a:rPr lang="en-CA" sz="3200" b="1" dirty="0" smtClean="0"/>
              <a:t>Economic well-being and future prosperity?</a:t>
            </a:r>
          </a:p>
          <a:p>
            <a:endParaRPr lang="en-CA" sz="3200" b="1" dirty="0" smtClean="0"/>
          </a:p>
          <a:p>
            <a:r>
              <a:rPr lang="en-CA" sz="3200" b="1" dirty="0" smtClean="0"/>
              <a:t>Values, beliefs, and culture?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National Interest?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Interest – a benefit or advantage</a:t>
            </a:r>
          </a:p>
          <a:p>
            <a:endParaRPr lang="en-CA" dirty="0" smtClean="0"/>
          </a:p>
          <a:p>
            <a:r>
              <a:rPr lang="en-CA" dirty="0" smtClean="0"/>
              <a:t>Nation – related to a nation</a:t>
            </a:r>
          </a:p>
          <a:p>
            <a:endParaRPr lang="en-CA" dirty="0" smtClean="0"/>
          </a:p>
          <a:p>
            <a:r>
              <a:rPr lang="en-CA" dirty="0" smtClean="0"/>
              <a:t>Actions that benefit a nation</a:t>
            </a:r>
          </a:p>
          <a:p>
            <a:endParaRPr lang="en-CA" dirty="0" smtClean="0"/>
          </a:p>
          <a:p>
            <a:r>
              <a:rPr lang="en-CA" dirty="0" smtClean="0"/>
              <a:t>Ex. Providing economic prosperity, security, and safety; protecting beliefs and values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 Main Aspects</a:t>
            </a:r>
            <a:endParaRPr lang="en-CA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1397000"/>
          <a:ext cx="814393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83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National Interest &amp; Foreign Policy</vt:lpstr>
      <vt:lpstr>How important are the following?</vt:lpstr>
      <vt:lpstr>What is National Interest?</vt:lpstr>
      <vt:lpstr>3 Main Aspects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Interest &amp; Foreign Policy</dc:title>
  <dc:creator>JJ</dc:creator>
  <cp:lastModifiedBy>JJ</cp:lastModifiedBy>
  <cp:revision>2</cp:revision>
  <dcterms:created xsi:type="dcterms:W3CDTF">2013-10-22T00:21:29Z</dcterms:created>
  <dcterms:modified xsi:type="dcterms:W3CDTF">2013-10-22T00:34:50Z</dcterms:modified>
</cp:coreProperties>
</file>