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85C344-8567-284E-B9B8-923BAF11B68B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8DF7C0-C3EE-0744-AC38-B482271CDE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Economic Systems, Economics and the role it has in our country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Economy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econom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8881">
            <a:off x="771826" y="445377"/>
            <a:ext cx="2551838" cy="191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1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Economy</a:t>
            </a:r>
            <a:r>
              <a:rPr lang="en-US" dirty="0" smtClean="0"/>
              <a:t>: The resources and processes involved in the production, distribution, and consumption of goods and services.</a:t>
            </a:r>
          </a:p>
          <a:p>
            <a:endParaRPr lang="en-US" dirty="0"/>
          </a:p>
          <a:p>
            <a:r>
              <a:rPr lang="en-US" dirty="0" smtClean="0"/>
              <a:t>What do think the Canadian economy is like right now?</a:t>
            </a:r>
          </a:p>
          <a:p>
            <a:endParaRPr lang="en-US" dirty="0"/>
          </a:p>
          <a:p>
            <a:r>
              <a:rPr lang="en-US" dirty="0" smtClean="0"/>
              <a:t>Is it the same throughout all of Canada? (Northern, Western, Central, Eastern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What is the driving part of the economy in each region?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Economics?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Economics: </a:t>
            </a:r>
            <a:r>
              <a:rPr lang="en-US" i="1" u="sng" dirty="0" smtClean="0"/>
              <a:t>THE STUDY OF </a:t>
            </a:r>
            <a:r>
              <a:rPr lang="en-US" dirty="0" smtClean="0"/>
              <a:t>the production, distribution and consumption of goods and services.</a:t>
            </a:r>
          </a:p>
          <a:p>
            <a:r>
              <a:rPr lang="en-US" dirty="0"/>
              <a:t>Economics focuses on the </a:t>
            </a:r>
            <a:r>
              <a:rPr lang="en-US" dirty="0" smtClean="0"/>
              <a:t>behavior </a:t>
            </a:r>
            <a:r>
              <a:rPr lang="en-US" dirty="0"/>
              <a:t>interactions </a:t>
            </a:r>
            <a:r>
              <a:rPr lang="en-US" dirty="0" smtClean="0"/>
              <a:t>and explains how economies work.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18" y="3616877"/>
            <a:ext cx="3296609" cy="274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5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Economic System</a:t>
            </a:r>
            <a:r>
              <a:rPr lang="en-US" dirty="0" smtClean="0"/>
              <a:t>:  The way a society organizes the production, distribution and consumption  of goods and services.</a:t>
            </a:r>
            <a:endParaRPr lang="en-US" dirty="0"/>
          </a:p>
        </p:txBody>
      </p:sp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276" y="3150701"/>
            <a:ext cx="3115540" cy="312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6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Economics in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area in Canada has a different thriving force for their own economy</a:t>
            </a:r>
            <a:r>
              <a:rPr lang="en-US" dirty="0" smtClean="0"/>
              <a:t>. Can you name each province &amp; territory?</a:t>
            </a:r>
            <a:endParaRPr lang="en-US" dirty="0" smtClean="0"/>
          </a:p>
        </p:txBody>
      </p:sp>
      <p:pic>
        <p:nvPicPr>
          <p:cNvPr id="1026" name="Picture 2" descr="Map of Canada's Reg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9" y="3193575"/>
            <a:ext cx="8311811" cy="348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90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questgarden.com/89/45/9/091101191103/images/canada_vector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7443"/>
            <a:ext cx="8824652" cy="653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2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investigation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pairs and using an iPad or Mac, investigate what industries (forestry, fishing, manufacturing, etc.), drive the regional economies in Canada</a:t>
            </a:r>
          </a:p>
          <a:p>
            <a:endParaRPr lang="en-US" dirty="0"/>
          </a:p>
          <a:p>
            <a:r>
              <a:rPr lang="en-US" dirty="0" smtClean="0"/>
              <a:t>You will be designated a specific region by your teacher</a:t>
            </a:r>
          </a:p>
          <a:p>
            <a:endParaRPr lang="en-US" dirty="0"/>
          </a:p>
          <a:p>
            <a:r>
              <a:rPr lang="en-US" dirty="0" smtClean="0"/>
              <a:t>On the map of Canada provided, fill in the industries that drive your designated economy and wait for the rest of the class to finish to complete your map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546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conversation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economy?</a:t>
            </a:r>
          </a:p>
          <a:p>
            <a:r>
              <a:rPr lang="en-US" dirty="0" smtClean="0"/>
              <a:t>What is economics?</a:t>
            </a:r>
          </a:p>
          <a:p>
            <a:r>
              <a:rPr lang="en-US" dirty="0" smtClean="0"/>
              <a:t>What is an economic system?</a:t>
            </a:r>
          </a:p>
          <a:p>
            <a:endParaRPr lang="en-US" dirty="0"/>
          </a:p>
          <a:p>
            <a:r>
              <a:rPr lang="en-US" dirty="0" smtClean="0"/>
              <a:t>Complete all three of these questions in YOUR OWN words on the exits slips provided.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8680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240</TotalTime>
  <Words>261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The Economy </vt:lpstr>
      <vt:lpstr>What is the economy?</vt:lpstr>
      <vt:lpstr>What is Economics?</vt:lpstr>
      <vt:lpstr>Economic systems</vt:lpstr>
      <vt:lpstr>Regional Economics in Canada</vt:lpstr>
      <vt:lpstr>PowerPoint Presentation</vt:lpstr>
      <vt:lpstr>Regional investigation</vt:lpstr>
      <vt:lpstr>Exit conversation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Economy</dc:title>
  <dc:creator>Grande Prairie and District Catholic Schools</dc:creator>
  <cp:lastModifiedBy>Justin Lowe</cp:lastModifiedBy>
  <cp:revision>12</cp:revision>
  <dcterms:created xsi:type="dcterms:W3CDTF">2014-10-24T17:12:19Z</dcterms:created>
  <dcterms:modified xsi:type="dcterms:W3CDTF">2014-10-26T17:25:35Z</dcterms:modified>
</cp:coreProperties>
</file>