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DABEC8-042D-45C2-97EB-FDCFFFA81188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A057E7-4C3D-4E31-98EA-1B183A8346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a/url?sa=i&amp;rct=j&amp;q=&amp;esrc=s&amp;frm=1&amp;source=images&amp;cd=&amp;cad=rja&amp;docid=eU8feViStE6L6M&amp;tbnid=nVDUQFPuj5eUaM:&amp;ved=0CAUQjRw&amp;url=http%3A%2F%2Fselfpublishingadvice.org%2Fblog%2Freaching-readers-the-best-way-to-schedule-your-tweets-to-get-more-twitter-followers%2F&amp;ei=Dt2EUsTXHOTn2QWHxoHIBA&amp;bvm=bv.56343320,d.aWc&amp;psig=AFQjCNF4q76qSSKgqCourb1bAFOqAU84zA&amp;ust=1384525444260622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ustinlowe@edu.gpcsd.ca" TargetMode="External"/><Relationship Id="rId2" Type="http://schemas.openxmlformats.org/officeDocument/2006/relationships/hyperlink" Target="http://www.twitt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would they have </a:t>
            </a:r>
            <a:r>
              <a:rPr lang="en-US" dirty="0" err="1" smtClean="0"/>
              <a:t>hashtagged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Historical Tweets</a:t>
            </a:r>
            <a:endParaRPr lang="en-US" dirty="0"/>
          </a:p>
        </p:txBody>
      </p:sp>
      <p:sp>
        <p:nvSpPr>
          <p:cNvPr id="4" name="AutoShape 2" descr="data:image/jpeg;base64,/9j/4AAQSkZJRgABAQAAAQABAAD/2wCEAAkGBw8PEhQTEA8RFBASFRAQEBISEBUXFBAPFRQWFhQVFRQYHCghGBolGxYUITEhJykrLi4uGCszODYuNygtOisBCgoKDg0OGxAQGywkICQsLTQ0NDQsLC0vLCwsLCwsLDQsLC8sLCwvLywvLCwsLCwsLC8sLCwsLCwsLC8sLCwsLP/AABEIAOEA4QMBEQACEQEDEQH/xAAbAAEAAgMBAQAAAAAAAAAAAAAABQYDBAcBAv/EAEkQAAEDAgEHBQsKBQMFAQAAAAEAAhEDBAUGEiExQVFhEyJxgZEUIzIzQlJyobGz0gcVU1Ric4KTlMFjkqKy0UN0wjRE4fDxFv/EABoBAQADAQEBAAAAAAAAAAAAAAADBAUCAQb/xAAyEQEAAgECBAUBCAICAwAAAAAAAQIDBBESITEyQVFxkbETIkJSYYGh4fAU0QXBM0Ni/9oADAMBAAIRAxEAPwDuKAgqmK5a02uNO0pm4qDQ54dm0GHjU8o8Gz0hXMWjtaN78o/f2U8usrXlXnP7IC4xTEa3jLzkgfItqbWgfjfLlbrgxV+7v6qdtVlt47ejVNCodd5ek8bup+xUnDX8Me0IvqX/ABT7y87mf9avP1dX4k2r+GPaDjv+KfeTuV31m7/V1fiTav4Y9oOO/nPvJ3KfrF3+rq/Em1fwx7QcdvOfeXnch+sXX6qr8S92jyj2g47ec+8ncf8AHuf1VX4k5eUe0HHbzn3l53EPprn9VV+JOXlHtDzit5z7ydwj6W4/U1fiTl5R7QcVvOfeTuBv0lf9TV+JOXlHtBxW8595efN7PPr/AKmr8ScvKPaDit5z7yfN1Pzq36ir8Sb/AJR7Qbz5z7y8+bae+r+oq/Evd/yj2h5vPnPvJ82Uv4n59X4k39PaDefOfeT5ro/xPz6vxJv/AHaHu8+c+7z5qo7n/nVfiTef7BvPmfNNDzHfm1PiTil5vLz5ot/MP5lT4k4pD5ntvo/63/EnHI8+Zbb6IfzO/wAr3jsAwe2GqnB3te8HtDk45G1QNzR00L24Zua9/K0/5Kk+pR2pS3dWPj4SVzZK9LT8/Kcw7LWpSIbf0gG6u6aIJYPvKZ5zOkSOhVcmi3545/SVzFrfDJH6rnRrNqNDmOa5jgHNc0gtcDqII1hUJiYnaV6JiY3h9rx6IPCYQc6ygx1+IOdTpOLbFpLXOaYddkaCAdlL+5auDTxjjit3fH8srUanj+zXp8/w1KbGtAa0ANGgACAAp1V9ygSgSgSgSgSgSgSgSgSgSgSgSgSg8lAlAlAlAlAlAlAlAKBhOJvw1+cyXWbjNaiNPJTrq0hs4t2qPNhjNH/1/eqfBnnFO3g6XQrNqNa9jg5jgHNcDIc0iQQd0LImJidpa8TExvDIvHqn/KBiZhlnTcQ6uC+uRrZagwR0vPN6AVe0eLefqT4dPX+FLWZdo4I8fj+VdY0NAAAAAAAGoAagrzNeygSgSgSgSgSgSgSgSgSgSgSgSgSgSgSgSgSgSgSgSgSgSgSgIJnIC/NJ77Nx5kGvazsYT3yn1OII4OO5U9bj3iMkek/9L+iy9cc/ovCz2g5ZeXPL3VzWOrlTQp8KdHmaOBdnHrW1irwY6x+W/uxc9+LJM/p7ErtCSgSgSgSgSgSgSgSgSgSgSgSgSgSgSgSgSg8lAlAlAlAlAlAlAlBjNxyNa3rjRyVannH+FUPJ1PU71Lm9eKlq/l/KTFbhvWfzdYWI3HHcIfNJrjrcajz0ue4n2rftG07Pn99+bclchKBKBKBKBKBKBKBKBKBKBKBKBKBKBKBKBKBKBKBKBKBKBKBKBKDRxvxFX0Z6wQV3Tuh5PR1Xuxyw+GG9xOU4Me8s6Hf3FblurCbsrkJQJQJQJQJQJQJQJQJQJQJQJQJQJQZLei+o4MY0uc7QAFza0VjeXtazadoWcZKHMa3OHKOINSppzabB5LG+USY08Nm2l/l89/D5Xv8AD5RHj5+XolbXBLegObS5R+90Ek9fNaoLZ736ztCxTT46dI3lpXGTlS4ealeqGzADKYkNaNQDjHsUtdTFK8NI90VtLbJbivPshcosIp2pZmVC4umWuiQBt0bFY0+acm+8K2ow1xbbShpVlWJQJQJQJQJQaWMnvFX0Cuqd0PJ6Ok5yxm45rhHiW/j/AL3LZt1YjclcvCUCUHkoEoPZQJQJQJQeSgSgSgSgSg+mNLiA0EuJAAGsk6gEmducvYiZnaHQsn8HbbMkwarhz3bvst4e3sWTnzTkn8mvp8EY4/NLKBYa93VqNHe6We7i8NHbr9S6rFZ6zs5tNo7Y3V7ErvFYMUQxu+kA93tJ9QVvHTT+M7+vJTyX1PhG3pzVKu95cTULi/ys+c6eM6VfrEbcujPtM78+rHK9ckoEoEoEoEoNPGPEVfQcuqd0PJ6OjSsZuOc4X4pvS/8AvctmerFnq2pXLwlAlBvYJVDbikTqz2g9Zj91HmjfHMfklwTtkrP5rzf5PW1bSaeY7zqfNPWNR6ws2moyU8Wpk02O/hsreIZI12aaThUG7wX9h0HtVumsrPdyUsmivHbzV+tSfTOa9rmuGxwIPYVaiYmN4VJrNZ2l8SvXhKBKBKBKBKBKC35F4V/3DxvbSB7HP/YdaoavL9yP1aOjw/8Asn9FtVFfEBAQat/h1GuIqsDtx1OHQ4aQu6ZLUn7MuL463ja0KXjuTdS3l9Ml9IaT5zB9oDWOIWjh1MX5Tylm59LNOdecIGVZVCUCUCUCUGpix7zU9By6p3Q8no6FnLI2bm7nuG+LHpVPeOWvLFnrLZlePCUCUCUHTcBxIXNFr5545tQbnjX1HX1rGzY/p32beDL9Sm/ikVElYbq1p1Rm1GNc3c4THRuXVbWrO9Zc2pW0bWjdWsSyNaZNu/NPmPkt6nax1yrePWTHK8KeTRRPOkqtf4dWtzFWmW7na2nocNCu0yUv2yo3xXp3Q1ZUiMlAlAlBt4TZG4qspjyjzj5rBpcez1qPLeKVmyTFjnJeKuo0qbWNDWiGtAa0DYBoAWNMzM7y24iIjaH0vHogICAgIKRlXgApTWojvZ8YweQT5Q+zw2dGrR02o4vsW6s3Vafh+3XorEq6okoEoEoNTFT3mp6DvYuq90PJ6L7n8VkNpQrHwPxVfeOWsx7dZbErx4SgSgSg38HxWpa1M9mkHQ9h1Pb+x3FR5cUZK7Slw5Zx23h0bDMSpXLM6k6fOafCYdzgsjJjtjnazXx5a5I3q3FwkEHzUYHAhwBadBBEgjiCkTMc4JiJ5SreK5IUqkuoHk3eadLD+7ersVzHrLRytzU8ujrbnXl8KhiOG1rcxVYRsDtbXdDv21q/jy1vH2ZZ+TFfHP2oacrtGSgvOQuH5tN1Zw51Tms4U2nT2u/tCzdZk3twR4NPRY9q8c+K0KmuiAgICAgIPl7A4EEAgggg6iDrBSJ2Jjfk5lj+Gm1rFnkHnUzvYdnSNI/+rZwZfqU38WLnxfTvt4I2VKhJQJQauJnvNT0HexdV6w8novGcsrZs7qRZnmn06vvHLU8mRbun1Z5R4SgSgSgnMmMGp3heH1HNzM0gNiXAzOkzqgbNqrajNbFEbR1WdNgrlmd56LdY5M21Fwczlc8ancq4HrzYBHBUb6m942nb2X6aXHSd4339Uyq6wICAg+K1Jr2lr2hzToLSJBHQvYmYneHkxExtKkZRZLGlNS3BdT1up63MG8ec31jjs0cGq4vs36s3UaSa/ap0Vu0oOqvbTb4T3Bo4SdfQNat2tFYmZ8FOlZtaKx4utW1FtNjWNENYA1vQBAWHa02neW9WsViIhkXj0QEBAQEBAQV3Lex5ShygHOonO/AYDh7D1K1o78N9vNU1lOLHxeTn0rVZRKBKDWxI96qeg72LqvWHk9FzzllthTbXUfTre8ctLwj9GTbun1ZpRySgSgSgkMAxPuWs2ppzPAqAbWHX2QD1KLPi+pTZNgy/TvFnU6VRrwHNILXAFpGog6iFizExO0tqJiY3h9I9EBAQEBBE0cAosue6GCDDpYBzeUOjPG7RnCOKnnPacfBKCNPWMnHCWUCcQEBAQEBAQEGK6oCox7Dqe1zD0OEL2tuGYmHlq8UTE+LmlXJu9boNu48WlrgewrYjU4p8WNOmyx90pZN3rtVu4ek5o9pSdTijxI02Wfut8ZJvpsNS5rMp02iXBnOceAmBJ1DWov8ALi08NI3lL/iTWOK87QqeJkclUjQM18AmSBB27Vdr1hTt0lb85ZjYVGh5X3lb3jlox0j0hk37p9ZZJXrklAlAlAlBNYBlJVtOaRn0ZksJ0tnWWHZ0auhV82nrk59JWMGpti5dYXvDcetbiMyqA4+Q/mvnoOvqlZmTBenWGnjz48nSUmokwgICAgICAgICAgICAgICDxxA0kwN5QQ+I5TWlAHvge7zKfOM8TqHWVPTTZL+G3qgyanHTx39FFx3Hqt4edzabTLKYOgHe4+UVpYcFcUcurMzZ7ZZ59EFiB71U9B3sVivWFeei2Z6zdmwqtPW/wC8re8ctCOkekMm/dPrLJK9eEoEoEoEoN7BcMfd1RTYQNBc5zvJYIkxtOkaFHlyRjrxSkxYpyW4YX6xySs6Q51PlXbXVDIP4dXqWZfV5LdJ2alNJir1jf1TdGk1gDWNDWjUGgADqCrzMzO8rERERtD7Xj0QEBAQEBAQEBAQEBAQEGliGE29x46k1x36nfzDSpKZb07ZR3xUv3Qh62RFo7wTVZwa8Ef1AqeNbkjrtKvOixz03hG4nkxY2rc+tcVgPJaCzOedzRm6VNj1OXJO1ax+6LJpcWON7Wn9lHxMtLKmaCG5r80OIJAg6yAJPUtCu/Ldn2257LHn8Vn7NTdXG66n3tf3jlfr2x6R8My/dPrPy+pXrwlAlAlAlBnsrt9F7alMw9hkbuIPAiQub0i9eGXVLzS0Wh1LAccpXjJaYqAc+mTzmneN7eKxs2C2KefRs4c9cscuqUUKYQEBAQEBAQEBAQEBAQEBBTK2XzBOZbl2kwTUABGw+CVfjQT42/ZQnXx4VRl7lxdP0U206Q3gZzh1nR6lNTRY4680N9bknpyV25uX1XF1R7nuOtzjJ6OjgrVaxWNohUtabTvMtS9Pe3+i72Fdx1cysGcqGzUQU86p97X945Xa9sekfDNv3T6z8vZXrwlAlAlAlAlB9UqrmEOa4tcNIc0kEHgRqXkxExtJEzE7wsFnlreUxDiyoBte3THS0j1qtbR47dOS1XW5K9ea8YHd3dZofXpU6TTpa2XF5G8g+D6z0LOy1x1nas7tHDfJaN7RslVCmEBAQEBAQEBAQEBAQQ+Vl/3Pa1HAw545JnpP0SOgZx6lPpsfHkiEGpycGOZcolbTEJQJQYbs97f6LvYV7HUTWeqWzS3RL/Dq/fV/eOVuvbHpHwz790+s/JK6ckoEoEoEoEoPJQSWTbGOuqAqRmmo2Z1F3kjrdmhQ55mMdpjyTYIictYnzdgWG3BAQEBAQEBAQEBAQEBBzXL7FeWrCk08yjIPGqfC7NA6ZWto8XDTinx+GTrcvFfhjpHyq8q4pkoEoMV0eY/0XewpHUS2cqjRR1XxlX764965WadsekfChfvn1n5fMrpySgSgSgSgSgSgB0atewjYUF1wbL0saG3VNz40cpTjOPpNMCeIPUs/Lod53pLQxa7aNrwtmDY3SvJNFtTNboLnMhud5oM6T0f4VLLhtj7l3Fmrk7UmokogICAgICAgICAghMrMbFnRJBHLPltIcdryNw9sDarGmw/Vv+UdVfU5vpU/OejkxcTpJknSSdZO8raYpKBKBKDFcnmO9F3sK9gSPKcFU2aG7TuD32t9/ce9crFO2PSPhRyd8+s/KZw+wbfgim5rLxonNJhly0eUD5NTfsOvRpUN7zhneedfj+E1McZo5crfP8om7tqlFxZVY5jxra4QekbxxCnraLRvWd0FqzWdrRswyvXJKBKBKBKAP/A4lBbsnciqtaH3M06WsM1VH9I8gdOno1qln1la8qc5/ZewaO1ud+Ufv/DoltbspNDKbQ1jRDWgaAFl2tNp3lqVrFY2hlXj0QEBAQEBAQEBBqYpiNK2puq1XQ1uza52xrRtJXePHa9uGrjJkrSvFZyHGcVqXdV1Wpt0NbsYwamj/O0rbxYox14YYeXLOS3FLRlSIyUCUCUGO4PNd6LvYvYGzynFV9l7d8Xfjq/39x71ymp2V9I+FTJ329Z+XlKq5jg5ji1zSHNcDBBGohezETG0uYmYneHSMBxm2xRnI3VNhrtHguHh730zrad4GnqWVmw3wTxUnl/erVw5qZ68N45/3owYh8ntJ2mhWcz7Lxnt6AdBHXK6pr7R3Ru5voKz2zt+6Cuchb5ngilU9CpB/rAVmutxT13hWtossdNpaZySxH6q78yl8a7/AMrD+L5/04/xc34fj/bNQyLxB2ui1nF9Vn/EkrmdZhjx/Z1GjzT4bfqmLH5PHmDXuGgbW0mkn+d0R2FQX18fdj3T00E/en2/v/S14Tk7a2umlSGf9I/nP6idXVCp5M+TJ3SuY9Pjx9sJVQphAQEBAQEBAQEBBp4ridG1pmpWdDRoA8p7tjWjaV3jx2yW4auMmSuOvFZyfKHHat7Uzn81jZFOmDoYP3cdpW1hwVxV2jqxc2e2W289EVKmQkoEoEoEoPisea7od7EHueVFst7st8e/V/v7j3rl3j7K+kfCvl77es/LFK6cPadQtILSQ4EFpBggjUQRqKTG/KSJ25w6Hkvlw18Urshr9Ta2pj/T808dXQszUaOY+1j6eTU0+sifs5Ovmu4Kz18QEBAQEBAQEBAQEBAQEFeyjysoWctBFSvsptOhp+27yejWrODS3yc+kf3orZ9VTHy6z/ermGK4rWun8pWfnO1NA0NYNzRsH/pWvjxVxxtWGRkyWyTvZpyu3BKBKBKBKBKD5qnmnoPsXowZ642T7t7EPH3H+4ufeuTH2V9I+EeXvt6z8sErtwSgSgnsn8rLmzhs8pRH+k8+CPsO8no0jgq2bS0yc+k+axh1V8XLrHl/p0bBMqLS7gMfm1D/AKVSGvn7Ox3VKy8umyY+scvNqYtTjydJ5+SaUCcQEBAQEBAQEBAQReMZQWtoO+1Rn7KbedUP4Rq6TAUuLBfJ2wiyZ6Y+6VAx3Lq4ry2hNGmdEg99cOLvJ6tPFaWHRUpztzn9mbm1t78q8o/dVJV1TJQJQJQJQJQJQJQfNQ6D0H2INLP4psk3SmJf9Rcf7i5965cYuyvpHw8y99vWflglduCUCUCUHko8T2FZX3ttAFXlGDyK3OEcHTnDthV8mkxX8NvRZx6rLTx39Vsw/wCUag6BXovpnzmEPb+xHYVSv/x9o7Z3/Zcpr6z3Rt+6w2eUtjWjMuqUnU1zsxx/C+Cq1tPlr1rKzXUYrdLQlWuBEggjeDIUKZ6gICD5qPa0S4gDeTASI36E8kTeZUWFHwrqkSNYYc89jJU1dNlt0rPwhtqcVeto+VfxD5R6DdFCg+od7yGN6RrJ7ArVP+PtPdO37q19fWO2N/2VbFMsr64kcrybD5NEZva7wvWrePSYqeG/qp5NXlv47en93QE+vSeJVlWeSj0lAlAlAlAlAlHhKPSUHjzoPQUEevXSZxbRc3I3XFz71yjxf+OvpHw9y/8Akt6z8tWVIjJQJQJQJQJQJQEH1SquZpY5zTvaSD6l5Mb9XsTMdG2zGbtuq7uR0XFSOzOXE4sc/dj2h1GXJH3p95Zf/wBBe/W7j85/+V59DH+GPZ19fJ+Kfdifi927wrq4PTXqH/kvYxUj7se0OfqX/FPvLTqPLjLiXHe4ye0qSI26OJ59XkoEoEoEoEoEoEoEoEoEoEoEoEoPl50HoKD4+b6vmFcfUqn+nbyT2W1oaN/cCND3Nrt4io0Fx/mDx1KLSW4sMezrV14csoSVYViUCUCUCUCUCUCUCUCUCUCUCUCUCUCUCUCUCUCUCUCUCUCUCUCUH1SoOrObSb4VVzKTel5Df3XlrRWJtPg6rWbTFY8XcPmC28xfP/Ws+g+nVV/lUwcvpsumCXUeZVjWaDjoP4XepxOxW9Bl2tNJ8flT12Lirxx4fDmUrXZJK8CUCUCUCUCUCUCUCV6EoEoEoEoEoErwJQJQJQJXoSgSgSgSgSgSgunyYYKa1c3Lx3uhLaf2q7hBI4NaT1uG5Z+vzcNeCOs/C/ocO9uOfD5dVWQ1nzUptcC1wBa4FrgRILToII2hexO3OCY3cYyyyXfh9TOYC61ee9v18mT/AKbz7DtHGVuaXUxljaerE1OmnFO8dFdlWlQlAlAlAlAlAlAlAlAlAlAlAlAlAlAlAlAlB5KBKBKBKBKAglsmsArYhVzKctptI5arHNpt3De47B+ygz564q7z1WMGC2W20dHbMMsKVtSZSpNzabBDR6ySdpJkk7ysG95vabW6tylIpXhhtLl0IMdzQZVa5lRrXMcM1zXCQ4biCvYmazvDyYiY2lzbKL5N3tJfYuDm6+QqOhw4MqHX0O7VqYdfHTJ7s3NoPHH7f3/v3Ua/sq1uc2vSqUjq57CAeh2p3UtCl637Z3Z98dqd0bNcOG9duTOXgZyBnIGdxXoZw3hB5njeO1AzxvHagZ43jtQM8bx2o8OUG8dqDzlBvHagcqN47U2DlW7x2psbnKt3jtTY3OVb5w7U2NzlW+cO1Ng5VvnDtTYOVb5w7U2HnLN84dqDfscKurggUbes+draZzet55o7VHfLSndMJa4b26RK54F8mtV5Dr2oGN18lSMvPBz9TeqekKhm/wCQiOWOP1XcWgnreXR7CxpW7BTo02spt1NaNHEneeJ0lZl72vO9p5tKtYrG1YbC5dCAgICDVxPxT+hdU7nNujhGUHjnLfw9rFz9yNUqF9tXkvYbNNcy7hsU9i4lJDapriXcNqkuJdw2Grl0zMXMvWdi8dM7Fy9hs01xLpmavHrK1ePWZi5l7DOxePWdi5l1DK1cjK1HrbtfCC4t0dR1SSjdiAgICD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w8PEhQTEA8RFBASFRAQEBISEBUXFBAPFRQWFhQVFRQYHCghGBolGxYUITEhJykrLi4uGCszODYuNygtOisBCgoKDg0OGxAQGywkICQsLTQ0NDQsLC0vLCwsLCwsLDQsLC8sLCwvLywvLCwsLCwsLC8sLCwsLCwsLC8sLCwsLP/AABEIAOEA4QMBEQACEQEDEQH/xAAbAAEAAgMBAQAAAAAAAAAAAAAABQYDBAcBAv/EAEkQAAEDAgEHBQsKBQMFAQAAAAEAAhEDBAUGEiExQVFhEyJxgZEUIzIzQlJyobGz0gcVU1Ric4KTlMFjkqKy0UN0wjRE4fDxFv/EABoBAQADAQEBAAAAAAAAAAAAAAADBAUCAQb/xAAyEQEAAgECBAUBCAICAwAAAAAAAQIDBBESITEyQVFxkbETIkJSYYGh4fAU0QXBM0Ni/9oADAMBAAIRAxEAPwDuKAgqmK5a02uNO0pm4qDQ54dm0GHjU8o8Gz0hXMWjtaN78o/f2U8usrXlXnP7IC4xTEa3jLzkgfItqbWgfjfLlbrgxV+7v6qdtVlt47ejVNCodd5ek8bup+xUnDX8Me0IvqX/ABT7y87mf9avP1dX4k2r+GPaDjv+KfeTuV31m7/V1fiTav4Y9oOO/nPvJ3KfrF3+rq/Em1fwx7QcdvOfeXnch+sXX6qr8S92jyj2g47ec+8ncf8AHuf1VX4k5eUe0HHbzn3l53EPprn9VV+JOXlHtDzit5z7ydwj6W4/U1fiTl5R7QcVvOfeTuBv0lf9TV+JOXlHtBxW8595efN7PPr/AKmr8ScvKPaDit5z7yfN1Pzq36ir8Sb/AJR7Qbz5z7y8+bae+r+oq/Evd/yj2h5vPnPvJ82Uv4n59X4k39PaDefOfeT5ro/xPz6vxJv/AHaHu8+c+7z5qo7n/nVfiTef7BvPmfNNDzHfm1PiTil5vLz5ot/MP5lT4k4pD5ntvo/63/EnHI8+Zbb6IfzO/wAr3jsAwe2GqnB3te8HtDk45G1QNzR00L24Zua9/K0/5Kk+pR2pS3dWPj4SVzZK9LT8/Kcw7LWpSIbf0gG6u6aIJYPvKZ5zOkSOhVcmi3545/SVzFrfDJH6rnRrNqNDmOa5jgHNc0gtcDqII1hUJiYnaV6JiY3h9rx6IPCYQc6ygx1+IOdTpOLbFpLXOaYddkaCAdlL+5auDTxjjit3fH8srUanj+zXp8/w1KbGtAa0ANGgACAAp1V9ygSgSgSgSgSgSgSgSgSgSgSgSgSg8lAlAlAlAlAlAlAlAKBhOJvw1+cyXWbjNaiNPJTrq0hs4t2qPNhjNH/1/eqfBnnFO3g6XQrNqNa9jg5jgHNcDIc0iQQd0LImJidpa8TExvDIvHqn/KBiZhlnTcQ6uC+uRrZagwR0vPN6AVe0eLefqT4dPX+FLWZdo4I8fj+VdY0NAAAAAAAGoAagrzNeygSgSgSgSgSgSgSgSgSgSgSgSgSgSgSgSgSgSgSgSgSgSgSgIJnIC/NJ77Nx5kGvazsYT3yn1OII4OO5U9bj3iMkek/9L+iy9cc/ovCz2g5ZeXPL3VzWOrlTQp8KdHmaOBdnHrW1irwY6x+W/uxc9+LJM/p7ErtCSgSgSgSgSgSgSgSgSgSgSgSgSgSgSgSgSg8lAlAlAlAlAlAlAlBjNxyNa3rjRyVannH+FUPJ1PU71Lm9eKlq/l/KTFbhvWfzdYWI3HHcIfNJrjrcajz0ue4n2rftG07Pn99+bclchKBKBKBKBKBKBKBKBKBKBKBKBKBKBKBKBKBKBKBKBKBKBKBKBKDRxvxFX0Z6wQV3Tuh5PR1Xuxyw+GG9xOU4Me8s6Hf3FblurCbsrkJQJQJQJQJQJQJQJQJQJQJQJQJQJQZLei+o4MY0uc7QAFza0VjeXtazadoWcZKHMa3OHKOINSppzabB5LG+USY08Nm2l/l89/D5Xv8AD5RHj5+XolbXBLegObS5R+90Ek9fNaoLZ736ztCxTT46dI3lpXGTlS4ealeqGzADKYkNaNQDjHsUtdTFK8NI90VtLbJbivPshcosIp2pZmVC4umWuiQBt0bFY0+acm+8K2ow1xbbShpVlWJQJQJQJQJQaWMnvFX0Cuqd0PJ6Ok5yxm45rhHiW/j/AL3LZt1YjclcvCUCUHkoEoPZQJQJQJQeSgSgSgSgSg+mNLiA0EuJAAGsk6gEmducvYiZnaHQsn8HbbMkwarhz3bvst4e3sWTnzTkn8mvp8EY4/NLKBYa93VqNHe6We7i8NHbr9S6rFZ6zs5tNo7Y3V7ErvFYMUQxu+kA93tJ9QVvHTT+M7+vJTyX1PhG3pzVKu95cTULi/ys+c6eM6VfrEbcujPtM78+rHK9ckoEoEoEoEoNPGPEVfQcuqd0PJ6OjSsZuOc4X4pvS/8AvctmerFnq2pXLwlAlBvYJVDbikTqz2g9Zj91HmjfHMfklwTtkrP5rzf5PW1bSaeY7zqfNPWNR6ws2moyU8Wpk02O/hsreIZI12aaThUG7wX9h0HtVumsrPdyUsmivHbzV+tSfTOa9rmuGxwIPYVaiYmN4VJrNZ2l8SvXhKBKBKBKBKBKC35F4V/3DxvbSB7HP/YdaoavL9yP1aOjw/8Asn9FtVFfEBAQat/h1GuIqsDtx1OHQ4aQu6ZLUn7MuL463ja0KXjuTdS3l9Ml9IaT5zB9oDWOIWjh1MX5Tylm59LNOdecIGVZVCUCUCUCUGpix7zU9By6p3Q8no6FnLI2bm7nuG+LHpVPeOWvLFnrLZlePCUCUCUHTcBxIXNFr5545tQbnjX1HX1rGzY/p32beDL9Sm/ikVElYbq1p1Rm1GNc3c4THRuXVbWrO9Zc2pW0bWjdWsSyNaZNu/NPmPkt6nax1yrePWTHK8KeTRRPOkqtf4dWtzFWmW7na2nocNCu0yUv2yo3xXp3Q1ZUiMlAlAlBt4TZG4qspjyjzj5rBpcez1qPLeKVmyTFjnJeKuo0qbWNDWiGtAa0DYBoAWNMzM7y24iIjaH0vHogICAgIKRlXgApTWojvZ8YweQT5Q+zw2dGrR02o4vsW6s3Vafh+3XorEq6okoEoEoNTFT3mp6DvYuq90PJ6L7n8VkNpQrHwPxVfeOWsx7dZbErx4SgSgSg38HxWpa1M9mkHQ9h1Pb+x3FR5cUZK7Slw5Zx23h0bDMSpXLM6k6fOafCYdzgsjJjtjnazXx5a5I3q3FwkEHzUYHAhwBadBBEgjiCkTMc4JiJ5SreK5IUqkuoHk3eadLD+7ersVzHrLRytzU8ujrbnXl8KhiOG1rcxVYRsDtbXdDv21q/jy1vH2ZZ+TFfHP2oacrtGSgvOQuH5tN1Zw51Tms4U2nT2u/tCzdZk3twR4NPRY9q8c+K0KmuiAgICAgIPl7A4EEAgggg6iDrBSJ2Jjfk5lj+Gm1rFnkHnUzvYdnSNI/+rZwZfqU38WLnxfTvt4I2VKhJQJQauJnvNT0HexdV6w8novGcsrZs7qRZnmn06vvHLU8mRbun1Z5R4SgSgSgnMmMGp3heH1HNzM0gNiXAzOkzqgbNqrajNbFEbR1WdNgrlmd56LdY5M21Fwczlc8ancq4HrzYBHBUb6m942nb2X6aXHSd4339Uyq6wICAg+K1Jr2lr2hzToLSJBHQvYmYneHkxExtKkZRZLGlNS3BdT1up63MG8ec31jjs0cGq4vs36s3UaSa/ap0Vu0oOqvbTb4T3Bo4SdfQNat2tFYmZ8FOlZtaKx4utW1FtNjWNENYA1vQBAWHa02neW9WsViIhkXj0QEBAQEBAQV3Lex5ShygHOonO/AYDh7D1K1o78N9vNU1lOLHxeTn0rVZRKBKDWxI96qeg72LqvWHk9FzzllthTbXUfTre8ctLwj9GTbun1ZpRySgSgSgkMAxPuWs2ppzPAqAbWHX2QD1KLPi+pTZNgy/TvFnU6VRrwHNILXAFpGog6iFizExO0tqJiY3h9I9EBAQEBBE0cAosue6GCDDpYBzeUOjPG7RnCOKnnPacfBKCNPWMnHCWUCcQEBAQEBAQEGK6oCox7Dqe1zD0OEL2tuGYmHlq8UTE+LmlXJu9boNu48WlrgewrYjU4p8WNOmyx90pZN3rtVu4ek5o9pSdTijxI02Wfut8ZJvpsNS5rMp02iXBnOceAmBJ1DWov8ALi08NI3lL/iTWOK87QqeJkclUjQM18AmSBB27Vdr1hTt0lb85ZjYVGh5X3lb3jlox0j0hk37p9ZZJXrklAlAlAlBNYBlJVtOaRn0ZksJ0tnWWHZ0auhV82nrk59JWMGpti5dYXvDcetbiMyqA4+Q/mvnoOvqlZmTBenWGnjz48nSUmokwgICAgICAgICAgICAgICDxxA0kwN5QQ+I5TWlAHvge7zKfOM8TqHWVPTTZL+G3qgyanHTx39FFx3Hqt4edzabTLKYOgHe4+UVpYcFcUcurMzZ7ZZ59EFiB71U9B3sVivWFeei2Z6zdmwqtPW/wC8re8ctCOkekMm/dPrLJK9eEoEoEoEoN7BcMfd1RTYQNBc5zvJYIkxtOkaFHlyRjrxSkxYpyW4YX6xySs6Q51PlXbXVDIP4dXqWZfV5LdJ2alNJir1jf1TdGk1gDWNDWjUGgADqCrzMzO8rERERtD7Xj0QEBAQEBAQEBAQEBAQEGliGE29x46k1x36nfzDSpKZb07ZR3xUv3Qh62RFo7wTVZwa8Ef1AqeNbkjrtKvOixz03hG4nkxY2rc+tcVgPJaCzOedzRm6VNj1OXJO1ax+6LJpcWON7Wn9lHxMtLKmaCG5r80OIJAg6yAJPUtCu/Ldn2257LHn8Vn7NTdXG66n3tf3jlfr2x6R8My/dPrPy+pXrwlAlAlAlBnsrt9F7alMw9hkbuIPAiQub0i9eGXVLzS0Wh1LAccpXjJaYqAc+mTzmneN7eKxs2C2KefRs4c9cscuqUUKYQEBAQEBAQEBAQEBAQEBBTK2XzBOZbl2kwTUABGw+CVfjQT42/ZQnXx4VRl7lxdP0U206Q3gZzh1nR6lNTRY4680N9bknpyV25uX1XF1R7nuOtzjJ6OjgrVaxWNohUtabTvMtS9Pe3+i72Fdx1cysGcqGzUQU86p97X945Xa9sekfDNv3T6z8vZXrwlAlAlAlAlB9UqrmEOa4tcNIc0kEHgRqXkxExtJEzE7wsFnlreUxDiyoBte3THS0j1qtbR47dOS1XW5K9ea8YHd3dZofXpU6TTpa2XF5G8g+D6z0LOy1x1nas7tHDfJaN7RslVCmEBAQEBAQEBAQEBAQQ+Vl/3Pa1HAw545JnpP0SOgZx6lPpsfHkiEGpycGOZcolbTEJQJQYbs97f6LvYV7HUTWeqWzS3RL/Dq/fV/eOVuvbHpHwz790+s/JK6ckoEoEoEoEoPJQSWTbGOuqAqRmmo2Z1F3kjrdmhQ55mMdpjyTYIictYnzdgWG3BAQEBAQEBAQEBAQEBBzXL7FeWrCk08yjIPGqfC7NA6ZWto8XDTinx+GTrcvFfhjpHyq8q4pkoEoMV0eY/0XewpHUS2cqjRR1XxlX764965WadsekfChfvn1n5fMrpySgSgSgSgSgSgB0atewjYUF1wbL0saG3VNz40cpTjOPpNMCeIPUs/Lod53pLQxa7aNrwtmDY3SvJNFtTNboLnMhud5oM6T0f4VLLhtj7l3Fmrk7UmokogICAgICAgICAghMrMbFnRJBHLPltIcdryNw9sDarGmw/Vv+UdVfU5vpU/OejkxcTpJknSSdZO8raYpKBKBKDFcnmO9F3sK9gSPKcFU2aG7TuD32t9/ce9crFO2PSPhRyd8+s/KZw+wbfgim5rLxonNJhly0eUD5NTfsOvRpUN7zhneedfj+E1McZo5crfP8om7tqlFxZVY5jxra4QekbxxCnraLRvWd0FqzWdrRswyvXJKBKBKBKAP/A4lBbsnciqtaH3M06WsM1VH9I8gdOno1qln1la8qc5/ZewaO1ud+Ufv/DoltbspNDKbQ1jRDWgaAFl2tNp3lqVrFY2hlXj0QEBAQEBAQEBBqYpiNK2puq1XQ1uza52xrRtJXePHa9uGrjJkrSvFZyHGcVqXdV1Wpt0NbsYwamj/O0rbxYox14YYeXLOS3FLRlSIyUCUCUGO4PNd6LvYvYGzynFV9l7d8Xfjq/39x71ymp2V9I+FTJ329Z+XlKq5jg5ji1zSHNcDBBGohezETG0uYmYneHSMBxm2xRnI3VNhrtHguHh730zrad4GnqWVmw3wTxUnl/erVw5qZ68N45/3owYh8ntJ2mhWcz7Lxnt6AdBHXK6pr7R3Ru5voKz2zt+6Cuchb5ngilU9CpB/rAVmutxT13hWtossdNpaZySxH6q78yl8a7/AMrD+L5/04/xc34fj/bNQyLxB2ui1nF9Vn/EkrmdZhjx/Z1GjzT4bfqmLH5PHmDXuGgbW0mkn+d0R2FQX18fdj3T00E/en2/v/S14Tk7a2umlSGf9I/nP6idXVCp5M+TJ3SuY9Pjx9sJVQphAQEBAQEBAQEBBp4ridG1pmpWdDRoA8p7tjWjaV3jx2yW4auMmSuOvFZyfKHHat7Uzn81jZFOmDoYP3cdpW1hwVxV2jqxc2e2W289EVKmQkoEoEoEoPisea7od7EHueVFst7st8e/V/v7j3rl3j7K+kfCvl77es/LFK6cPadQtILSQ4EFpBggjUQRqKTG/KSJ25w6Hkvlw18Urshr9Ta2pj/T808dXQszUaOY+1j6eTU0+sifs5Ovmu4Kz18QEBAQEBAQEBAQEBAQEFeyjysoWctBFSvsptOhp+27yejWrODS3yc+kf3orZ9VTHy6z/ermGK4rWun8pWfnO1NA0NYNzRsH/pWvjxVxxtWGRkyWyTvZpyu3BKBKBKBKBKD5qnmnoPsXowZ642T7t7EPH3H+4ufeuTH2V9I+EeXvt6z8sErtwSgSgnsn8rLmzhs8pRH+k8+CPsO8no0jgq2bS0yc+k+axh1V8XLrHl/p0bBMqLS7gMfm1D/AKVSGvn7Ox3VKy8umyY+scvNqYtTjydJ5+SaUCcQEBAQEBAQEBAQReMZQWtoO+1Rn7KbedUP4Rq6TAUuLBfJ2wiyZ6Y+6VAx3Lq4ry2hNGmdEg99cOLvJ6tPFaWHRUpztzn9mbm1t78q8o/dVJV1TJQJQJQJQJQJQJQfNQ6D0H2INLP4psk3SmJf9Rcf7i5965cYuyvpHw8y99vWflglduCUCUCUHko8T2FZX3ttAFXlGDyK3OEcHTnDthV8mkxX8NvRZx6rLTx39Vsw/wCUag6BXovpnzmEPb+xHYVSv/x9o7Z3/Zcpr6z3Rt+6w2eUtjWjMuqUnU1zsxx/C+Cq1tPlr1rKzXUYrdLQlWuBEggjeDIUKZ6gICD5qPa0S4gDeTASI36E8kTeZUWFHwrqkSNYYc89jJU1dNlt0rPwhtqcVeto+VfxD5R6DdFCg+od7yGN6RrJ7ArVP+PtPdO37q19fWO2N/2VbFMsr64kcrybD5NEZva7wvWrePSYqeG/qp5NXlv47en93QE+vSeJVlWeSj0lAlAlAlAlAlHhKPSUHjzoPQUEevXSZxbRc3I3XFz71yjxf+OvpHw9y/8Akt6z8tWVIjJQJQJQJQJQJQEH1SquZpY5zTvaSD6l5Mb9XsTMdG2zGbtuq7uR0XFSOzOXE4sc/dj2h1GXJH3p95Zf/wBBe/W7j85/+V59DH+GPZ19fJ+Kfdifi927wrq4PTXqH/kvYxUj7se0OfqX/FPvLTqPLjLiXHe4ye0qSI26OJ59XkoEoEoEoEoEoEoEoEoEoEoEoEoPl50HoKD4+b6vmFcfUqn+nbyT2W1oaN/cCND3Nrt4io0Fx/mDx1KLSW4sMezrV14csoSVYViUCUCUCUCUCUCUCUCUCUCUCUCUCUCUCUCUCUCUCUCUCUCUCUCUH1SoOrObSb4VVzKTel5Df3XlrRWJtPg6rWbTFY8XcPmC28xfP/Ws+g+nVV/lUwcvpsumCXUeZVjWaDjoP4XepxOxW9Bl2tNJ8flT12Lirxx4fDmUrXZJK8CUCUCUCUCUCUCUCV6EoEoEoEoEoErwJQJQJQJXoSgSgSgSgSgSgunyYYKa1c3Lx3uhLaf2q7hBI4NaT1uG5Z+vzcNeCOs/C/ocO9uOfD5dVWQ1nzUptcC1wBa4FrgRILToII2hexO3OCY3cYyyyXfh9TOYC61ee9v18mT/AKbz7DtHGVuaXUxljaerE1OmnFO8dFdlWlQlAlAlAlAlAlAlAlAlAlAlAlAlAlAlAlAlB5KBKBKBKBKAglsmsArYhVzKctptI5arHNpt3De47B+ygz564q7z1WMGC2W20dHbMMsKVtSZSpNzabBDR6ySdpJkk7ysG95vabW6tylIpXhhtLl0IMdzQZVa5lRrXMcM1zXCQ4biCvYmazvDyYiY2lzbKL5N3tJfYuDm6+QqOhw4MqHX0O7VqYdfHTJ7s3NoPHH7f3/v3Ua/sq1uc2vSqUjq57CAeh2p3UtCl637Z3Z98dqd0bNcOG9duTOXgZyBnIGdxXoZw3hB5njeO1AzxvHagZ43jtQM8bx2o8OUG8dqDzlBvHagcqN47U2DlW7x2psbnKt3jtTY3OVb5w7U2NzlW+cO1Ng5VvnDtTYOVb5w7U2HnLN84dqDfscKurggUbes+draZzet55o7VHfLSndMJa4b26RK54F8mtV5Dr2oGN18lSMvPBz9TeqekKhm/wCQiOWOP1XcWgnreXR7CxpW7BTo02spt1NaNHEneeJ0lZl72vO9p5tKtYrG1YbC5dCAgICDVxPxT+hdU7nNujhGUHjnLfw9rFz9yNUqF9tXkvYbNNcy7hsU9i4lJDapriXcNqkuJdw2Grl0zMXMvWdi8dM7Fy9hs01xLpmavHrK1ePWZi5l7DOxePWdi5l1DK1cjK1HrbtfCC4t0dR1SSjdiAgICD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575" y="-1812925"/>
            <a:ext cx="3790950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twitt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3400"/>
            <a:ext cx="2151856" cy="215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9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idx="1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838200" y="685800"/>
            <a:ext cx="3694114" cy="31043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People throughout history did not have access to social media like we do today.</a:t>
            </a:r>
          </a:p>
          <a:p>
            <a:endParaRPr lang="en-US" dirty="0"/>
          </a:p>
          <a:p>
            <a:r>
              <a:rPr lang="en-US" dirty="0" smtClean="0"/>
              <a:t>But what if they did?  What would they put on their Facebook profile?  What would they </a:t>
            </a:r>
            <a:r>
              <a:rPr lang="en-US" dirty="0" err="1" smtClean="0"/>
              <a:t>Instagram</a:t>
            </a:r>
            <a:r>
              <a:rPr lang="en-US" dirty="0" smtClean="0"/>
              <a:t>?  What would they Tweet?</a:t>
            </a:r>
          </a:p>
          <a:p>
            <a:endParaRPr lang="en-US" dirty="0"/>
          </a:p>
          <a:p>
            <a:r>
              <a:rPr lang="en-US" dirty="0" smtClean="0"/>
              <a:t>Today’s activity will give you a chance to use social media and use it to make connections to historical perspectives.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Rationale</a:t>
            </a:r>
            <a:endParaRPr lang="en-US" dirty="0"/>
          </a:p>
        </p:txBody>
      </p:sp>
      <p:pic>
        <p:nvPicPr>
          <p:cNvPr id="2050" name="Picture 2" descr="https://encrypted-tbn1.gstatic.com/images?q=tbn:ANd9GcTJXEgCrzZFxJt4g42_j1RV4oil5STDOoYy8tKxZ_lAZXHXwbr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819" y="1295400"/>
            <a:ext cx="2751780" cy="269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Get into groups of 3 (total of 6 groups), and move to a ‘workstation’ in the classroom</a:t>
            </a:r>
          </a:p>
          <a:p>
            <a:r>
              <a:rPr lang="en-US" dirty="0" smtClean="0"/>
              <a:t>Receive your information from Mr. Lowe with the contents of your historical perspective</a:t>
            </a:r>
          </a:p>
          <a:p>
            <a:r>
              <a:rPr lang="en-US" dirty="0" smtClean="0"/>
              <a:t>Grab an </a:t>
            </a:r>
            <a:r>
              <a:rPr lang="en-US" dirty="0" err="1" smtClean="0"/>
              <a:t>iPad</a:t>
            </a:r>
            <a:endParaRPr lang="en-US" dirty="0" smtClean="0"/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www.twitter.com</a:t>
            </a:r>
            <a:endParaRPr lang="en-US" dirty="0" smtClean="0"/>
          </a:p>
          <a:p>
            <a:r>
              <a:rPr lang="en-US" dirty="0" smtClean="0"/>
              <a:t>One group member use your school email address to create a Twitter account for you historical person</a:t>
            </a:r>
          </a:p>
          <a:p>
            <a:r>
              <a:rPr lang="en-US" dirty="0" smtClean="0">
                <a:hlinkClick r:id="rId3"/>
              </a:rPr>
              <a:t>justinlowe@edu.gpcsd.ca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sure you follow @</a:t>
            </a:r>
            <a:r>
              <a:rPr lang="en-US" dirty="0" err="1" smtClean="0"/>
              <a:t>MrLoweSJCHS</a:t>
            </a:r>
            <a:r>
              <a:rPr lang="en-US" dirty="0" smtClean="0"/>
              <a:t>, and eventually the other groups once they are set up</a:t>
            </a:r>
          </a:p>
          <a:p>
            <a:r>
              <a:rPr lang="en-US" dirty="0" smtClean="0"/>
              <a:t>As a group, crate 10 Tweets that your person would have made during their life</a:t>
            </a:r>
          </a:p>
          <a:p>
            <a:r>
              <a:rPr lang="en-US" dirty="0" smtClean="0"/>
              <a:t>Your Tweets MUST reflect the PERSPECTIVE towards HISTORICAL GLOBALIZATION</a:t>
            </a:r>
          </a:p>
          <a:p>
            <a:r>
              <a:rPr lang="en-US" dirty="0" smtClean="0"/>
              <a:t>Be APPROPRIATE and CONSIDERATE</a:t>
            </a:r>
          </a:p>
          <a:p>
            <a:r>
              <a:rPr lang="en-US" dirty="0" smtClean="0"/>
              <a:t>Follow the classroom Tweets on the </a:t>
            </a:r>
            <a:r>
              <a:rPr lang="en-US" dirty="0" err="1" smtClean="0"/>
              <a:t>SmartBoard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group member will pick their </a:t>
            </a:r>
            <a:r>
              <a:rPr lang="en-US" dirty="0" err="1" smtClean="0"/>
              <a:t>favourite</a:t>
            </a:r>
            <a:r>
              <a:rPr lang="en-US" dirty="0" smtClean="0"/>
              <a:t> Tweet</a:t>
            </a:r>
          </a:p>
          <a:p>
            <a:r>
              <a:rPr lang="en-US" dirty="0" smtClean="0"/>
              <a:t>You have 2 options</a:t>
            </a:r>
          </a:p>
          <a:p>
            <a:r>
              <a:rPr lang="en-US" dirty="0" smtClean="0"/>
              <a:t>Option 1 – Orally explain to the class how your </a:t>
            </a:r>
            <a:r>
              <a:rPr lang="en-US" dirty="0" err="1" smtClean="0"/>
              <a:t>favourite</a:t>
            </a:r>
            <a:r>
              <a:rPr lang="en-US" dirty="0" smtClean="0"/>
              <a:t> Tweet reflects the perspective toward historical globalization</a:t>
            </a:r>
          </a:p>
          <a:p>
            <a:r>
              <a:rPr lang="en-US" dirty="0" smtClean="0"/>
              <a:t>Option 2 – Go to Mr. Lowe’s website and write a blog entry that explains how the Tweet reflects the perspective towards historical globalization</a:t>
            </a:r>
          </a:p>
          <a:p>
            <a:r>
              <a:rPr lang="en-US" dirty="0" smtClean="0"/>
              <a:t>Delete your Twitter accounts.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244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Historical Tweets</vt:lpstr>
      <vt:lpstr> Rationale</vt:lpstr>
      <vt:lpstr>Instructions</vt:lpstr>
      <vt:lpstr>Cont’d</vt:lpstr>
      <vt:lpstr>Lastly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Tweets</dc:title>
  <dc:creator>Windows User</dc:creator>
  <cp:lastModifiedBy>Windows User</cp:lastModifiedBy>
  <cp:revision>2</cp:revision>
  <dcterms:created xsi:type="dcterms:W3CDTF">2013-11-14T14:15:46Z</dcterms:created>
  <dcterms:modified xsi:type="dcterms:W3CDTF">2013-11-14T14:57:21Z</dcterms:modified>
</cp:coreProperties>
</file>