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499E-F354-4863-836F-0AD182A355E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09C2-7FAD-408F-9F91-49C6435DD9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499E-F354-4863-836F-0AD182A355E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09C2-7FAD-408F-9F91-49C6435DD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499E-F354-4863-836F-0AD182A355E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09C2-7FAD-408F-9F91-49C6435DD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499E-F354-4863-836F-0AD182A355E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09C2-7FAD-408F-9F91-49C6435DD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499E-F354-4863-836F-0AD182A355E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09C2-7FAD-408F-9F91-49C6435DD9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499E-F354-4863-836F-0AD182A355E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09C2-7FAD-408F-9F91-49C6435DD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499E-F354-4863-836F-0AD182A355E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09C2-7FAD-408F-9F91-49C6435DD90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499E-F354-4863-836F-0AD182A355E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09C2-7FAD-408F-9F91-49C6435DD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499E-F354-4863-836F-0AD182A355E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09C2-7FAD-408F-9F91-49C6435DD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499E-F354-4863-836F-0AD182A355E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09C2-7FAD-408F-9F91-49C6435DD90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499E-F354-4863-836F-0AD182A355E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609C2-7FAD-408F-9F91-49C6435DD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16C499E-F354-4863-836F-0AD182A355E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D7609C2-7FAD-408F-9F91-49C6435DD9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Exploring Globalization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Social Studies 10-1</a:t>
            </a:r>
          </a:p>
          <a:p>
            <a:r>
              <a:rPr lang="en-US" dirty="0" smtClean="0"/>
              <a:t>Mr. Lowe</a:t>
            </a:r>
            <a:endParaRPr lang="en-US" dirty="0"/>
          </a:p>
        </p:txBody>
      </p:sp>
      <p:pic>
        <p:nvPicPr>
          <p:cNvPr id="1026" name="Picture 2" descr="Globalization_ear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4800"/>
            <a:ext cx="3057525" cy="24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62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953000"/>
            <a:ext cx="6781800" cy="1219200"/>
          </a:xfrm>
        </p:spPr>
        <p:txBody>
          <a:bodyPr/>
          <a:lstStyle/>
          <a:p>
            <a:r>
              <a:rPr lang="en-US" dirty="0" smtClean="0"/>
              <a:t>What do you see?</a:t>
            </a:r>
            <a:endParaRPr lang="en-US" dirty="0"/>
          </a:p>
        </p:txBody>
      </p:sp>
      <p:pic>
        <p:nvPicPr>
          <p:cNvPr id="2050" name="Picture 2" descr="globaliz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838200"/>
            <a:ext cx="3886200" cy="381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78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029200"/>
            <a:ext cx="6781800" cy="1143000"/>
          </a:xfrm>
        </p:spPr>
        <p:txBody>
          <a:bodyPr/>
          <a:lstStyle/>
          <a:p>
            <a:r>
              <a:rPr lang="en-US" dirty="0" smtClean="0"/>
              <a:t>What do you see?</a:t>
            </a:r>
            <a:endParaRPr lang="en-US" dirty="0"/>
          </a:p>
        </p:txBody>
      </p:sp>
      <p:pic>
        <p:nvPicPr>
          <p:cNvPr id="3074" name="Picture 2" descr="mcdonaldization_799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71600"/>
            <a:ext cx="47625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26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029200"/>
            <a:ext cx="6781800" cy="1143000"/>
          </a:xfrm>
        </p:spPr>
        <p:txBody>
          <a:bodyPr/>
          <a:lstStyle/>
          <a:p>
            <a:r>
              <a:rPr lang="en-US" dirty="0" smtClean="0"/>
              <a:t>What do you see?</a:t>
            </a:r>
            <a:endParaRPr lang="en-US" dirty="0"/>
          </a:p>
        </p:txBody>
      </p:sp>
      <p:pic>
        <p:nvPicPr>
          <p:cNvPr id="4098" name="Picture 2" descr="globalization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19200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46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05400"/>
            <a:ext cx="6781800" cy="1066800"/>
          </a:xfrm>
        </p:spPr>
        <p:txBody>
          <a:bodyPr/>
          <a:lstStyle/>
          <a:p>
            <a:r>
              <a:rPr lang="en-US" dirty="0" smtClean="0"/>
              <a:t>What do you see?</a:t>
            </a:r>
            <a:endParaRPr lang="en-US" dirty="0"/>
          </a:p>
        </p:txBody>
      </p:sp>
      <p:pic>
        <p:nvPicPr>
          <p:cNvPr id="5122" name="Picture 2" descr="globalization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066800"/>
            <a:ext cx="3448050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79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05400"/>
            <a:ext cx="6781800" cy="1066800"/>
          </a:xfrm>
        </p:spPr>
        <p:txBody>
          <a:bodyPr/>
          <a:lstStyle/>
          <a:p>
            <a:r>
              <a:rPr lang="en-US" dirty="0" smtClean="0"/>
              <a:t>What do you see?</a:t>
            </a:r>
            <a:endParaRPr lang="en-US" dirty="0"/>
          </a:p>
        </p:txBody>
      </p:sp>
      <p:pic>
        <p:nvPicPr>
          <p:cNvPr id="6146" name="Picture 2" descr="translation-localization-globalization-75801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914400"/>
            <a:ext cx="2857500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87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To what extent should we embrace globalization?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895600" y="4572000"/>
            <a:ext cx="1676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5410200"/>
            <a:ext cx="2286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76600" y="5410200"/>
            <a:ext cx="3276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2" idx="0"/>
          </p:cNvCxnSpPr>
          <p:nvPr/>
        </p:nvCxnSpPr>
        <p:spPr>
          <a:xfrm flipH="1" flipV="1">
            <a:off x="4114800" y="2133600"/>
            <a:ext cx="38100" cy="243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08758" y="1339426"/>
            <a:ext cx="16882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extent</a:t>
            </a:r>
            <a:endParaRPr lang="en-US" sz="4800" dirty="0"/>
          </a:p>
        </p:txBody>
      </p:sp>
      <p:cxnSp>
        <p:nvCxnSpPr>
          <p:cNvPr id="10" name="Curved Connector 9"/>
          <p:cNvCxnSpPr>
            <a:stCxn id="2" idx="1"/>
          </p:cNvCxnSpPr>
          <p:nvPr/>
        </p:nvCxnSpPr>
        <p:spPr>
          <a:xfrm rot="10800000">
            <a:off x="381000" y="2895600"/>
            <a:ext cx="381000" cy="24765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400" y="1981200"/>
            <a:ext cx="20938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embrace</a:t>
            </a:r>
            <a:endParaRPr lang="en-US" sz="4400" dirty="0"/>
          </a:p>
        </p:txBody>
      </p:sp>
      <p:cxnSp>
        <p:nvCxnSpPr>
          <p:cNvPr id="13" name="Curved Connector 12"/>
          <p:cNvCxnSpPr>
            <a:stCxn id="5" idx="3"/>
          </p:cNvCxnSpPr>
          <p:nvPr/>
        </p:nvCxnSpPr>
        <p:spPr>
          <a:xfrm flipV="1">
            <a:off x="6553200" y="4133850"/>
            <a:ext cx="1295400" cy="161925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67400" y="3200400"/>
            <a:ext cx="31309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globalization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4665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029200"/>
            <a:ext cx="6781800" cy="1143000"/>
          </a:xfrm>
        </p:spPr>
        <p:txBody>
          <a:bodyPr/>
          <a:lstStyle/>
          <a:p>
            <a:r>
              <a:rPr lang="en-US" dirty="0" smtClean="0"/>
              <a:t>Unfamiliar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Embrace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2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19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14</TotalTime>
  <Words>49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NewsPrint</vt:lpstr>
      <vt:lpstr>Exploring Globalization</vt:lpstr>
      <vt:lpstr>What do you see?</vt:lpstr>
      <vt:lpstr>What do you see?</vt:lpstr>
      <vt:lpstr>What do you see?</vt:lpstr>
      <vt:lpstr>What do you see?</vt:lpstr>
      <vt:lpstr>What do you see?</vt:lpstr>
      <vt:lpstr>To what extent should we embrace globalization?</vt:lpstr>
      <vt:lpstr>Unfamiliar Words</vt:lpstr>
      <vt:lpstr>Globalization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Globalization</dc:title>
  <dc:creator>Windows User</dc:creator>
  <cp:lastModifiedBy>Windows User</cp:lastModifiedBy>
  <cp:revision>2</cp:revision>
  <dcterms:created xsi:type="dcterms:W3CDTF">2013-08-31T18:34:58Z</dcterms:created>
  <dcterms:modified xsi:type="dcterms:W3CDTF">2013-08-31T18:49:29Z</dcterms:modified>
</cp:coreProperties>
</file>