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377E2B-8AD5-4718-A4D6-7643E202877B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B0B3EA-89EF-4D9E-9300-F79E715563C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Developing an Informed Position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 smtClean="0"/>
              <a:t>Skills Development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Considers many perspectives</a:t>
            </a:r>
          </a:p>
          <a:p>
            <a:r>
              <a:rPr lang="en-CA" dirty="0" smtClean="0"/>
              <a:t>Directs you where to look for information</a:t>
            </a:r>
          </a:p>
          <a:p>
            <a:r>
              <a:rPr lang="en-CA" dirty="0" smtClean="0"/>
              <a:t>Evaluates the strengths and weaknesses of the information sources</a:t>
            </a:r>
          </a:p>
          <a:p>
            <a:r>
              <a:rPr lang="en-CA" dirty="0" smtClean="0"/>
              <a:t>Allows for the comparison of ideas</a:t>
            </a:r>
          </a:p>
          <a:p>
            <a:r>
              <a:rPr lang="en-CA" dirty="0" smtClean="0"/>
              <a:t>Allows you to formulate a position based on multiple sources of information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Why Informed Positions are Important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Informed Positions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Perspective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Sources of Information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Looks at all of the ‘stakeholders’ involved in the issue</a:t>
            </a:r>
          </a:p>
          <a:p>
            <a:r>
              <a:rPr lang="en-CA" dirty="0" smtClean="0"/>
              <a:t>Provides you with various arguments </a:t>
            </a:r>
          </a:p>
          <a:p>
            <a:r>
              <a:rPr lang="en-CA" dirty="0" smtClean="0"/>
              <a:t>Uncovers the motives involved in making decisions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Books</a:t>
            </a:r>
          </a:p>
          <a:p>
            <a:r>
              <a:rPr lang="en-CA" dirty="0" smtClean="0"/>
              <a:t>Magazines</a:t>
            </a:r>
          </a:p>
          <a:p>
            <a:r>
              <a:rPr lang="en-CA" dirty="0" smtClean="0"/>
              <a:t>Newspapers</a:t>
            </a:r>
          </a:p>
          <a:p>
            <a:r>
              <a:rPr lang="en-CA" dirty="0" smtClean="0"/>
              <a:t>Web sites</a:t>
            </a:r>
          </a:p>
          <a:p>
            <a:r>
              <a:rPr lang="en-CA" dirty="0" smtClean="0"/>
              <a:t>Personal interviews</a:t>
            </a:r>
          </a:p>
          <a:p>
            <a:r>
              <a:rPr lang="en-CA" dirty="0" smtClean="0"/>
              <a:t>Oral histories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Informed Positions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Evaluate Strengths/Weaknesses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Comparing Ideas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CA" dirty="0" smtClean="0"/>
              <a:t>Reliability</a:t>
            </a:r>
          </a:p>
          <a:p>
            <a:r>
              <a:rPr lang="en-CA" dirty="0" smtClean="0"/>
              <a:t>Objectivity</a:t>
            </a:r>
          </a:p>
          <a:p>
            <a:r>
              <a:rPr lang="en-CA" dirty="0" smtClean="0"/>
              <a:t>Relevance </a:t>
            </a:r>
          </a:p>
          <a:p>
            <a:r>
              <a:rPr lang="en-CA" dirty="0" smtClean="0"/>
              <a:t>Bias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Maybe you missed something</a:t>
            </a:r>
          </a:p>
          <a:p>
            <a:r>
              <a:rPr lang="en-CA" dirty="0" smtClean="0"/>
              <a:t>New sources</a:t>
            </a:r>
          </a:p>
          <a:p>
            <a:r>
              <a:rPr lang="en-CA" dirty="0" smtClean="0"/>
              <a:t>Differing opinions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Scan the information given on Pg. 34 about the </a:t>
            </a:r>
            <a:r>
              <a:rPr lang="en-CA" dirty="0" err="1" smtClean="0"/>
              <a:t>Lubicon</a:t>
            </a:r>
            <a:r>
              <a:rPr lang="en-CA" dirty="0" smtClean="0"/>
              <a:t> Cree identity </a:t>
            </a:r>
          </a:p>
          <a:p>
            <a:r>
              <a:rPr lang="en-CA" dirty="0" smtClean="0"/>
              <a:t>Look how the information has been organized based on the steps for developing an informed position</a:t>
            </a:r>
          </a:p>
          <a:p>
            <a:r>
              <a:rPr lang="en-CA" dirty="0" smtClean="0"/>
              <a:t>Examine the information in the organizer to familiarize yourself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Examine Pg. 34-35 - Textbook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149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Developing an Informed Position</vt:lpstr>
      <vt:lpstr>Why Informed Positions are Important</vt:lpstr>
      <vt:lpstr>Informed Positions</vt:lpstr>
      <vt:lpstr>Informed Positions</vt:lpstr>
      <vt:lpstr>Examine Pg. 34-35 - Textbook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 Informed Position</dc:title>
  <dc:creator>JJ</dc:creator>
  <cp:lastModifiedBy>Windows User</cp:lastModifiedBy>
  <cp:revision>3</cp:revision>
  <dcterms:created xsi:type="dcterms:W3CDTF">2013-09-02T19:07:08Z</dcterms:created>
  <dcterms:modified xsi:type="dcterms:W3CDTF">2013-09-03T20:51:58Z</dcterms:modified>
</cp:coreProperties>
</file>