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439E71B-7B46-48D6-8D68-0D1F6131203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7443F6-8A72-46C0-839E-6757ECC3F58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a/url?sa=i&amp;rct=j&amp;q=&amp;esrc=s&amp;frm=1&amp;source=images&amp;cd=&amp;cad=rja&amp;docid=GZWROmSHbUmAYM&amp;tbnid=-nRV6bnM9GzjPM:&amp;ved=0CAUQjRw&amp;url=http://www.angelfire.com/rebellion/kashmirconflict/home.html&amp;ei=kU6FUtvcNrOl2AWHxYCgDA&amp;bvm=bv.56343320,d.b2I&amp;psig=AFQjCNENrYur8_RpObF6A72n8038tmfhpg&amp;ust=1384554483721234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Continuing Affects of Historical </a:t>
            </a:r>
            <a:r>
              <a:rPr lang="en-US" dirty="0"/>
              <a:t>G</a:t>
            </a:r>
            <a:r>
              <a:rPr lang="en-US" dirty="0" smtClean="0"/>
              <a:t>lobalization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are the legacies of historical globalization continuing to affect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Pakistan, India, and Kashmir</a:t>
            </a:r>
            <a:endParaRPr lang="en-US" dirty="0"/>
          </a:p>
        </p:txBody>
      </p:sp>
      <p:sp>
        <p:nvSpPr>
          <p:cNvPr id="3" name="AutoShape 2" descr="data:image/jpeg;base64,/9j/4AAQSkZJRgABAQAAAQABAAD/2wCEAAkGBxQSEhUUExQWFhQVGBoVGBcXGRwXHBwbGBcYFxkaGBoYHCgiHRslHRUdITEkJSorLi4uGB8zODUsNygtLisBCgoKDg0OGxAQGywmHyQ0LSwsLSwsLCwsLCwsLCwsLCwsLCwsLCwsLCw0LCwsLCwsLCwsLCwsLCwsLCwsLCwsLP/AABEIAOsA1gMBIgACEQEDEQH/xAAbAAACAwEBAQAAAAAAAAAAAAAABAECAwUGB//EAEUQAAIBAwICBwMICAUDBQEAAAECEQADIRIxBEEFEyJRYXGRMlKBBhQjQqGxwdEVM1NzgpKy8GJyouHxNMPTQ2OTs8Ik/8QAGgEAAgMBAQAAAAAAAAAAAAAAAAECAwQFBv/EACsRAAICAQIFAwQCAwAAAAAAAAABAhEDEiEEMTJBURMiYQUUI3Gh8IGx8f/aAAwDAQACEQMRAD8A7HR1heqt9lfYTkPdFMfN091fQVn0b+ptfu0/pFMTQBn83T3V9BR83T3V9BWhNANAGS8IrNogLIJkKpJIOwkQI3zvy2NbXLdu0dCW02BJbvPZG4JY9nvHLvo4YFrixshJY8hKsAPE52/2l+/bUjtKG5CQDvg77VyOLyfm0t2vHyWR5Wcl7aKGd9AG7MQFUAeewH50l0X0hw/E6gnVmJGk6dRAIBJTcCTEMAfDNdC7wul9OYZQQCSwkMdWG/zLXn+KF7hrixPULqctAJcu8lW77jO4VVAUc9R9mtmOUZRuPLYZ2bFpBK6VkEgAgTG45ZEfd51t83T3V9BSHB9K275CkQ5TrImCF1kBgQdiVJBB2zzrpcJwbOusOVtsjMuzNjY5GBnnJ22q55FFe4jpvkZXEtruEHmAKlbSESFUjwAqOFQaQY7TAEk75HM1W6hDDSxGphIwRgEnBG5AjEd/naQNPm6e6voKPm6e6voK0ooAz+bp7q+go+bp7q+grSigDP5unur6Cj5unur6CtKKAM/m6e6voKPm6e6voK0ooAz+bp7q+go+bp7q+grQmigDP5unur6Cj5unur6CtKqTyH/FAFfm6e6voKPm6e6voKsSR4irA0AJdIWF0jsrv3DuNRWnSPsjz/A1NAEdGg9Tb5dhP6RTIWsOjf1Nr92n9IpigCAg7hVbaM0kJMEjBAIjvBjcZ54NS7GVA3YhR95PwAJ+FPcJwxSSWkmNhAx3CTnPf3Vk4rifSWz3HGNmC3eotjrDuxAABYyxLaQFBLGJ2HI1I6UsmD1igAaySQABgCSdvaG8VbpTgVvr1bezIY4VgYnDK4KsD3EeO8Uta+T9pShBY9WZEkGTFsSxjJ+iWuQ5RfulzZYacVxNnrU1taP1TqZezJUic4nbPeO/NLC8PeSGVEJIQ2yykybhGlgCQ0jkZrjcd8lVwUuMAq9VqeGCKV6smIAgAmZ+zJHX6O6DS3dN5WZzIA1EH/1bns9n/wBwgZ2ituKlBaWSTVVRhx3yTttlCQe0DJ2Ba3bJWI0sLSsixEaye6krXzvh1hpaA5APaBIQnqw4EldbogLy30bmvSveZpUIze2CVOmDryAWIlhB27uVc83btsQtxb6kXBoufR3RLTGoCCYiAyqe9qu1S7i27Fb/ANGVBI1EmUEnTieydysyBjbyqlhZ7RmTMTiFnGORIiapxnFLduJjRdTWTaujQ5WFkLurkTMoWB7xW9uIkYH3RvtWvG7iVMtRST9KW1bSxIaSoEEydWnEd5FQOl7ePazH1G5lQOXMuo+PgasEPUUtb4+2y6gZGktsdgYPKsrfS1ptiTOBCnJOnAxk9setAFeM4tw7hWtoLVtbjG4CZBL8ww0gaD2oO+2M4HpghSWSILkRBlUd178Hsj1+FOpbt3lt3GtqcBl1qCVmDjUJU4HpWzcOh3RTvuo55PrNAHPfpnSSDbaVaGAIMAi2wOPC6O4YOdp6tL3eCtsZa2jHeSqnkBzHcoHwHdW9ABUaB3VNQWoAjR51YCig0AFV0xt6USRy9PyqwNMQp0g0r8fwNFHSa9kef4GigC/Rv6m1+7T+kVqrk5RGcYyIAztBYifhV+ieAQ2LROok20M6iDlRjskY8PxzXTt2woCgQAIA7gK5eX6hW0Fv8ligIcApL6oIAUjIjJKnAOcAZPjHfHQYwJqarc5eY++a5+XK8s9TJVSBBAk77mszynJPLz8PCrXjjzx60SBjc/bUV5AGEAljAAk8gAO/wiseFsu0BdaWv8WlTAOodWANQzjtRg+RqONEqVO79hVGZLYnxgGfIGutqPu/bPrWvho7av8AhFshbKhdMY9fGZOZzvVLnChsPDDuI7jInvirMzEiAR3yJ5eBq2gncx5f71r5ETz3SnCdtrbQbbg6Vb6RYhAYVyYYESDEZrmjo02wdFxjbg6rdz6QEZJhmOoEzzLDwr0fSPAm4U6srjWGLZ3UR59pVnwnnFcwhlMMpU9zc4907NWrE41XcTOBa4+0Apa1BBkLjUp9oFpMSS0gzsd5xW9vj7f7EZZLaxp9rUgAM7QQD4aRzxXX0gnuI8BVwoHKrmJHF4XjLTMqLZjrIWOztoFzkcDTyHP1rqDgrYEaF3nbnjM9/ZGfAVsFqaQytq2FAVQAAIAGAAOQq1FFABRRRQAVXn5VaoZaaAmiqwe/1H5UEHv+ygRaoK1GrvFSGoAV6QPZAPf+BoqOlFlB5/gaKdJhZtxWv9Gt1WrrPmh0aJ1aup7OmM6piIzNca/884S0xTW7PLKn03F6SlonSXYFwXaMRGCJBM16noj9RZ/dJ/QKbrzfqaW1XcuPH/O+LD3FNu5oa8jWyBcOOusi4CRGhVRiQNmh5wCKqOk+MYprVwEvrr0WHhlKXpEMAxUMEkxA1g6iNvYsYrMqWOcCIjv75pxyLugZ5LhOk+OdCdGk5OtrDjA4fWF0tEfSDTz3iSc16exePVqxTSSqkiIOpgMAd8mMxW7hVEnYeZ8oHf5VexZZmDMpVVyAdy2wJA2AE75k7CMzX5Xsthci3A8KQxdwNRwuZ0rjG0CTkx6mKdooralSpEQrMjUY+qMHxP5Up0l0l1TIio127cnSiDkIlmP1VEiTVOi+PN3rLbW3tXU9pGEYYtpZTzUwc+FCZb6GTRrrb+r9188h5CSARAEY5n/aqXuEVhDT3zJBkTmeW58K1t7DyFI9OPFuPeZV8ImSD4ECPGY51NW3SKjivJY6YZJOlm3I8QPHY9w2mjrSvtAAcjuvkTAj4iPupioIrctiJAf1qaVuWmEhI0nkeRg7DaDidog9+NLF0NsYOJXmD3Z22piNqKqZHP7PyqAZ5j0ooLL0VXR5+tGgd1Ay1TWZt1bQKBE1DNFVeFBJkAAkxPLO1PcF0YSwa4oCjZSQST3tEiB3Sc+VQlNRVse5zxeGDIjzH3+eKGfMEFTAOQRgyAYI2kfZXe+bJ1moqmr2g0DVO2/PFL9L8IW0sqKWmCxgELDYk8pbbxqtZ91sFHC6RbsiRz5Z5GiqdJi4AqldOTloMxjGlvX4UVemhbnZ6I/UWf3Sf0CmWfwJpXooxw9o91pP6BTSLHnzrzMupsuKOdI1NkjkO/uUd5OKJcGGQnAI0AkZJlSTjEDJjei0y9Z9IYyOrn2dgJnbXJIg+EbmunWrHhjKNy7ibEbVgswLAqqwQCVy07mCdoEeJ8BT1FFaIxUVSEIcL0vauRpaZutYiCCHRXYgjl2UJB5gjvpm3xdthKuhGchgR2TDZB5Ewe6a4nE/JgOF+lK/rQ+kRqFxL6rGeyyfODDf7RU/JcMIdhlu3AY6relVa323YgMUQ+SARiasqIg+V1g6Gu24LFPmxEn/ANW5b0xH1gwAz73hVPku3VrN9ltuiW+HKsYIKs7rJaJY9cMCRtBNP/odvmy2usBuB0utcK4Z1ui8x0hsAkRE4Ed1K9IfJ17pLm6OsYsDh1TSyKmmEcNgLzJnU22ISjG7s0/dZPR9Ht/J0LHS1oP1RcKwJUauzqIZkgTuZQ48KdtuHWYlWGx7vGuLa6EALAtlgAJWYi8b2DOeQ+E10ujuH6m2tsmQMTEbmYjuzUmkZTDjOjPrWgAeazCnyGwPlAMme+vOdL2LkyupG0MgVjoDatwOWoQCCNiI2Jr21VuIGBVhIOCDzqcMzjsx0eDf51qyT9YjSLcTmJJHsZH+LBrXgrF13m9kAMFPZlSShxp7ipIJHOvVN0RbPv8AkHbHfz/vlFK3ejiv6uTGChOd8FS33E/dVyzRZGjn6XXY6h/iMEeRAyP78qM7R2kmfdIx4HVHqDTDkr7alMT2sefp/eKobgMQQZOM929Wpp8gZfhle42kAL2SZYzEQNl/zDmNjSvFcSFcW9cHUwLBTyfqxyIBLYzjBiul0bfVLjSQAUkkmNOg8+4HX9grDpDoEXLgurpYEi4IKzJKtglTIJWZDDGNqq11OnyGKa1Ch1uwI3ZtQM7bnG3KOdAvEMAbiHVPtEIAV7oBO04M+zvvVk+S5wQNMRguPqoUBwhGAx586vY+SzAnI7X1i2o7BcDQOSjnTeSPkVHX4XooDN3S55LHZHr7R8fsGa6VUFzuBPjj+/SqPbLbkAdwz9/5Vlbbe5Ilu1gbd/5fnWHFcSlsw0s0TG5+0wKnj7xtoNIEkhROQJkyfT1IriAR4sTJJ3J5kx/fwFWY8er9CYt0g+oFiCDrgSIhckARyzy3Mmip6QPZ+I+40VqSrYR1eiP+ns/uk/oFMWuY7jFYcGui0qjOgdWPHQSn/wCZphRGOe/5n7a83kTUpJ+S1blOJUlezuCGA2nSwaPjEfGn7F9XBKzgwZBBBwYIPgQfjSjGBJwBkk4qOAuA3DpMhln4qQs+cED+H1u4WbvSEjoUUUVtIBRRRQAUUUUAQyzg1mQRgjUPtj8a1op2BjbubDfxn0kcjW1UuW5/v86gWyNm9c/lT2YjSsbjjcESPj8DHKrCyOeT/f2VpS2Qytu4CMGsOL4RGDEopMZJAzGRJ5imGQHeqdSPH1P5000nYCPSPCgWyLdsCYDaAAdGSRA38hnJiuXYwS1tipODpPmYg7QWJ5QSe80/8oOkG4a0zJE6W0lvZBVWbOecCBXnLHSjT2hrdzBbABglVPZkbLkgnl8NGJWt+Qj13RjF7SMzEmIkYmOySY5mJ+NM9SPE+ZJ/GvCp0weyFVlz2odlPsv7WmIllGTODOKH6bY6ezdIKklTdeQYWAwJjMkCZk91J4XezFZ72KK8x8mukmZmAX6LUEAknSwmSuIjIBAMAqec16eqJR0uiRyOmOIlgnJYdj3yCFAH2z3geMJIPXnWvSV3Xd/wrKDzntHviQB/D41nWzGqgiPcV6R9n4j7jRWfSeUH+b8DRVtEbPSXOCzqViDJMHtDJk43HwNLdH8GXZ2vdW+dIXSG0lGbORiQwgZxGa6lK8TCMGDhGYgZyrQOY74xMj6ozgVZxPBQl74JKRmxZmnT5Gi8DbEQiiCDAECRsdIxIjeOQrRbChiwVQx3aBJ25/AelIXeIuOpFt01GVBQG4FnGrWSFEbwRyjNdMVy543DZmyMk+QUUUVAYUUUUAFFQrTtnyqpuDz8s0wL0Vkbp7lEd7R64qS5G8R4TRQWaUVmLh30mPU+laA0UAUUUUgCiiigCl5ZUiJ8K8zbOWiACzELyHaOP7x3Yr0XHcSLVtnOdIkAbk8gPEnFcXpGyVuK2xdASP8AEkA+ZIYD+Eb8tGB06IyFUIXU0Aask4BMePOPGm+Bsh7mljiC0DEwQInuAMkc/Ka5nSTSBbEy5nYGFGWMEj7CMkbUrwnH3CVGGgAqEINyZAGJBBiT7METON9UouSaRG65nqujON1N1YUBAGKEHBAeBAgACCCI5Vl0xPWLDOOyThiomcGAd9/spHhbmh7bLsNK5H1WIUzO0YP8NMcYPpbk5Mj00iB4c8eM86z+nWQknsYKMn/nJJJ3qW2NDL61Vzg/GtAjDpAdgeY+40UdI+yPP8DU0hnqqy4i1qAgwymRORsRBHcQf7itaK6koqSpnNTadopw97UNoIMMvcd4+2Z5gg1rS962dWtI1RBBwGHdPIicHxI54Bfc7Wyvi5WPRGJP2VxsvBzjOoq0boZotWxPpstiCRpVnEErkFVOoryC3Cft5U5wtyUXTqYAAS8qxjGQwBnzisrnCSjgnU7iJIA2GBA+rPIzuaas3NShh9YA+omlnwvFGKfPceOetuglu4DzM/dVbobScjY8vDzrWoInFZbLT5V8kOk+ItcF0XZsdX//AEtxSt1oJUaHdgeyQcSTHOIxvXXtfK3itHUabHzn56eCDwwtQBqNwrMzGAJ/KvTcF8luGsjhwiEDhTcNntMdJuzrmT2pk77VXiPkpwtxbqtbJF2984Y6mBF330YGVPlVjnFio8D8oeJu2n6Va+ti662eDBGk9WwN1QCULSDmYk5ArufKb5WcRYa/1RsleHVToFm9eJJWWF64ulLPgCT+Fds/Ing9F5CjkXwguk3HZm6tg6ksWmZG81px3yP4W611nV/po6xVu3FRyBAZkVgpIA3jxo1R7/3kM7PCXtaI8RqVWjukAx9tXZwN/wA/uqLNoIqqNlAUT3AQM/CoTJnlsPxPx/CqwBrwGc+h/KrgzU1kjaQAQcCJ328qANarduBQWYwBuanUN5EUvxzHSsZJdIHf2gT/AKQT8KlCOqSXkTdKxLpku6Dq7bMUdLkToJ0MDC6vxik7tvirzKWQKB2tLFRBKkEalLGB5Z+70FFdmPB44mJ8RJnm7HyYIGbsMV0FlljpEFQC2xkGcfWPcK7XR/R9uyoCKAYALRkwIkmmqK0RxxjyRVKcpczy3Ssp1yERq1FNPakOrGSAO8NjwFY8bx62SZVjKl95kyFCyx3PLlCnur0XSfAdaFIMOhle4yIKnGx7xt9lcLUjuyMnbTcMoMSCN8jZjz2PjWLNjcZX2NmKakq7lLnSlpdyeY2O6iSPOKovSVuTMxJGVOCCoMnzYetbngrZ3RTljLAMZYknJ86sOHQgyi5meyMmQTPmQD8BVRYKX+LW4vZnB7iPeG/mporTjLKqkKoUauQA7zy86KQz11FFFdY5gUUUUAYccewcwMAnuUkBj8ASZpiIGBtsPwrDjbeq26zEqwmJiQcxzq3BsxtoW9oqCfOM1yvqK3izXw3JltZG4+I/L/mrqwOxmpqrWwc8/DH3VztjUWorPS3ePiM/fmjU20T47D/migNKKzlu4eQ/OgXu8EeJFFBZdlkQedCjxmpopAFFFL8VcPsKe23P3RzY+XLvPxqUYuTpA2krYo3GzcdEtFioILAAdrHMwIz3zg451tw3BwdTwWHsgbLOD/maMTA8AJMs20CgACAMAVau3h4WOPfmznzzOQUUUVqKgooooAKS4ro20zm4yFn06cEjAkiBIGrO9O0Umk+Y02uR5HovjOsWDOoYyN4Mb7EjnHM8ppvn8Kb4voxbaakmVLOxOSwYy0nnGCOfZjmaUcxn4Vzp43B0boTUlYv0j7I8/wADU1HSPsjz/A1NVlh6qiiiuscwKKKKACl+j8WgBkrKGTzUkH7vSKYrDglAN2P2knzKIc/AgeQFc/6gvYn8mnhn7mhhGkTU1n7J5wc7TB57f3vV1cHYzXJaNhNFQTU0gCgioYxVOtHcfODToAVtOD8Cfz760qFIIxketI8RcJ0W85YqYMHSATIIMj6snukbkVOEHOSSE3pVm96/J0Ie1OTEhRvnlPcN8g7TVrNkLO5JySck+f5DA5Va3bCiFAAHICBVq7XD8NHEvL8mDJlc/wBBRRS3SSO1uEmSV2wYDAtHaXcAjcb1oKhmiuatu+q2VB2jrSSDzEjtZ2JyM4G9M8Mzl7mr2AQExBPZGonG2qQPj4UWOhmiiimIKKKKAIdQQQcgiD5HevMWcqu8ROd4O0+MV6PjGItuRuFYj4A14/hukkIaDCpCgtiQBGryJ54591ZOJ7Gnh+4zxx7A/wA350Vta6Oe9IUqqqckgnMbaQRyOTPdiiqVhk90i15YrZne4rjUtsisc3DpUY7wJ8pZR5sKs3FoNcnFv2sHEgGNsmCMCdxVrnDqxkqCezkj3W1L6HNY8b1aodY7JYbAyWLDTEZmQPSt+5i2D9I2/o8yLo1KQDBEqBJjElxE99Wv8ciKzOYVDpYwTmAeWfrCqdXZm37IMAW1JgwsEAKcmMHIxAqbli1dDIdLQSWAOQWBBmDIkEjxBIo3DY0bi0DhJ7TCQIPMMRmIGEb+U1BOm4O65j+ICR6rI/hWtDZXVqgau/yBH3MfU1HE2yykDBwQT3qQVnwkCq82P1IOJLHLTJM2qrWwcxnv2PrVOFv61DRB2IPIjBHwNa15/dM6XMoLQ8/PNR1cezjwORWlFFsKKaCdzPgMbZmov3dImJ2AA3JJgCtKw4j2rf8AmP8AQ/8AvU8Udc1FkZPTFsTs8A2t9QTq3frNAJOdGkgggCC3aPjynNOWOGRJ0KqzvpAH3VrRXfx4o41UUc6U5S5hRRRVhEKKW6SvMlslAS0qBALYZ1BMAE4BJ25UsvHXQtqbTMzntQCAo1ACREgwZyB7JmNqVjo1F69N3sCADoEbkTpzqzIAOyxMZ3DPDoQqhm1MAAWiJMZMDaTyrAcS+twUhFBIbOdIQ8wAJLMBn6njSa9LubDXRaLENpCqGMwoJxpBEHUu26+NK0h02deisbbsXIIhQqn+IltQnnAC+tbUyIUUUUwK9YJ0yNUTE5iYmO6ard4ZGILIrEbSAYneJqUaSeyQQdMkbiAZB7s+oNXpAVtWgoCqAANgBA9BRVqKACsuK4YXF0tMeBjkQQe8Qdj+Fa0UALHgLepH09pAFXwAmPSTU8NwaWy7KDLmWJM8yefixpiiikFhRRRTAw4fDuvIw4/ikEf6J+NM0tcxcQ8mBQ+ftL9zetbu4G9cLi4acz+dzoYZXBFqKhWBEjIqayloUj0jxGh7OMNcgnzUqB6tPwNPUvxuQF99gPgDqb7Afsq3A36ka8kZ9LNqKKK9EcwKKKKACiiigAoURgYFFFAHJ6Y6ZNhoCK3ZU5cpJbrDA7BG1pjkikR8pbhMCwuo4A67JgGYm3sCCJPOsPlY/wBIVJGg27RdMamAuXfZYnswWkn7Rz4HB3NTDBDDsiGJaWYAEBjAILHnBnNYcmWak0ma8eKDim0ewHS979jbHh1x/CzVOJ6TvMjKLdtSQQG61sTzH0QzXLPHnTyDTABEEr7wWc5xE/birWbqsTN2TONPZAAGdyQ2xOZqHrT8k/Rh4OqvS16BNq2T+9b/AMNT+lrv7G3/APM3/hrkjiWkhCrgAEtzE7CAe0cco8jtU/OiBl7ZIGd1P8uTPhR6+TyHow8Ho+jOMN1WLKFKtpIDah7KtMlR73dRSXyX1dW+qdXWZmJnq7fdiordjbcU2Y5qpNI7NFFFTIhVbjwJgnwAJyTA2Hjvy3q1Z8Ra1KV2nz755EffSAl7oBAP1sDc5hjmNhCnJxiN6vWKIC5YpDAaA5iWXDYgzE8jGRWonP2enP4zQgKX7WpY22II5EEMpz3EA/Cjhn1CSAHXstHeIOPA4PkRWlYezcH/ALg0/wASyQPMqW/k8qxcdi1Q1rmv9Gjh51KvJsbY3j+/HvqtoQW7sR4Yk/fWtUKZkGO/nXHs2l6WtZuXD3aU/wBIc+uv/SKvdZgOXic+sVnw69t8R7IOZkwST6Mo+FbOBX5V/kozv2DFFFFdowhRRRQAUUUUAFFFFAHm/lCG6y4VMHqF5KZ7dwwdQPNRSN7hLZKMbMNMswKsSWaRGpeRAEkDBjO4c6euRxIWTDWlmBMgNd2xv+E84pG2qmACVBuEaZONA28Mry74rm5etm/F0IWZGcuSpZbbYEKGJA5hR3SAQT7Q7qjj1tsqhWLBmAZQQD2nG/IDDDumKZ4i4bTkqJB0qxJJ7RmJk92n1FP9G9HLBumCWdFjTA/WpMzgmZ2nc5PKjI6g38F0OpCPC8C1pA0ubclezJIIC9rGSshh8F76vb4lGa3odiGYjMwYVp3HeP7zXcxZm0sAMw6udhqgMAOcHtRz1iuP0/0WLWk29XadAxyWLMHUFY5mYIBGCIiahT/klGTO10Dtd/en/wCu3RSvyOYmyxO/WEeioO8923Kiuxi6EcvJ1s7tFFFWEAooooAKKKKACl+kZ6tmHtINY81z6GIPgTTFFRkrVMadOywopXhH0/RHdR2f8SDaPEbH4HmKtxb5VQYLnMb6QCSR6AT/AIvKvP8ApS16O50ta06ivFkMy2zEHtGeekiFA5yYnwEc65t3pDqni3Zi2WgkLpLEdliBjCwBJ3+2ujc6PtMIZA8+/wBs+rSftxXL41CLzdpiABAJkKWjUB/KpjYctzXVhjeDH8mXUssztWLyuoZTIP8AcEHY+Bq9cLhOJ6px7lxgreBPZVvuU/A4g13a048mtWU5IaHQUUUVYQCiiigAooooA4vSPB9ZeuEA61sIEIMEamvd+MlRv3VwejbWvVLRmOyApkGectjs869Za/6i5+6tf1368xxLmQShDAuzFSsgAnUM5gFtoPOubl62b8XQiOj+GuXiBLDre20hY0aQDMCdUwOUyPh6xOFUWxbEwukYOQVIYT4zB+NeY6H1IHu9nQpKKAx0nVoEAe79afDxJr0nRbk211Ea4BaBEFu0JHIwRVTVqmWp1uZ3ejQ7HWzFYUgE7MpYk7Y+r6eq/TnRbXbcK7llOoCRnl4ZgyM7gbV16KWhD1s5HyZvF7bsfa6zS0+8lu2jH4lSc576Kb4D2r/73/tWqmupi6Ec3J1sboooqwgFFFFAGd28FKg/XOkeelmz/LHxFYp0jbMw0xc6rAPtgBo9DM00RUaB3Defj3+dLcBa50jbUElsB+r2PtSRA78g+lSvHIWZRMqVBxiWYrA74KmfKmNI7h3/AB76mKNx7CV3jLTBASe20JAYHUpjBGRBxPmKkXFtuqdotcmWJBOJI1GfOABG8U5FEc6jpV33C9qE7PSlp+r0tPWkhMETpEncbVynshLl0AbuWJ7yyq2fWPgK9AFHcMV5HpriWTiLgUwJU7DnbTwqniOkuwdQ66yCDsRHrXY6N4gumTLL2W8SOfxBB+NeN+f3Pe+wflXovktdLJcLGTrj/Qvd51Vw7eqi3iF7bO1RRRW4xhRRRQAUUUUAJ2v+oufurX9d+ub0h0Q7XWZVJ1ZUkjSpO8jc5GrY7117/A27hl7aMYiWUExvGfP7az/RNj9jb/kH5Vlnw7lJuzTDOoxqieH6NRbYtlQw3aR7Tbkn403FJ/omx+xt/wAg/Kj9E2P2Nv8AkH5VD7Z+SX3C8DkURSf6Jsfsbf8AIPyo/RNj9jb/AJB+VH2z8h9wvAcB7V/97/2rVFb2OHS2IRVUTMKABPfjyorVCOmKRmk7bZ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812925"/>
            <a:ext cx="34480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www.angelfire.com/rebellion/kashmirconflict/images/kashm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64673"/>
            <a:ext cx="6772275" cy="518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5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Side…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have happened had colonization not taken place?</a:t>
            </a:r>
          </a:p>
          <a:p>
            <a:r>
              <a:rPr lang="en-US" dirty="0" smtClean="0"/>
              <a:t>Colonization denied Indigenous and non-Indigenous peoples the ability to control their own destinies</a:t>
            </a:r>
          </a:p>
          <a:p>
            <a:r>
              <a:rPr lang="en-US" dirty="0" smtClean="0"/>
              <a:t>Personal and collective identities, economic and political systems, were destroyed</a:t>
            </a:r>
          </a:p>
          <a:p>
            <a:r>
              <a:rPr lang="en-US" dirty="0" smtClean="0"/>
              <a:t>Many people suffered poverty and oppression</a:t>
            </a:r>
          </a:p>
          <a:p>
            <a:r>
              <a:rPr lang="en-US" dirty="0" smtClean="0"/>
              <a:t>The wealth produced by colonies benefited rich people and rulers in their home countries</a:t>
            </a:r>
          </a:p>
          <a:p>
            <a:r>
              <a:rPr lang="en-US" dirty="0" smtClean="0"/>
              <a:t>These inequalities, laid the foundation for the in equalities that continue to exist in today’s global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7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Cultures of people under European rule always grew</a:t>
            </a:r>
          </a:p>
          <a:p>
            <a:r>
              <a:rPr lang="en-US" dirty="0" smtClean="0"/>
              <a:t>European religious beliefs were pushed, and Christianity changed the lives of people who ‘adopted’ it</a:t>
            </a:r>
          </a:p>
          <a:p>
            <a:r>
              <a:rPr lang="en-US" dirty="0" smtClean="0"/>
              <a:t>Indigenous art turned Eurocentric</a:t>
            </a:r>
          </a:p>
          <a:p>
            <a:r>
              <a:rPr lang="en-US" dirty="0" smtClean="0"/>
              <a:t>European architecture prevailed in villages/cities</a:t>
            </a:r>
          </a:p>
        </p:txBody>
      </p:sp>
    </p:spTree>
    <p:extLst>
      <p:ext uri="{BB962C8B-B14F-4D97-AF65-F5344CB8AC3E}">
        <p14:creationId xmlns:p14="http://schemas.microsoft.com/office/powerpoint/2010/main" val="582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81400" cy="1143000"/>
          </a:xfrm>
        </p:spPr>
        <p:txBody>
          <a:bodyPr/>
          <a:lstStyle/>
          <a:p>
            <a:r>
              <a:rPr lang="en-US" dirty="0" smtClean="0"/>
              <a:t>The 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Gross Domestic Product</a:t>
            </a:r>
          </a:p>
          <a:p>
            <a:r>
              <a:rPr lang="en-US" dirty="0" smtClean="0"/>
              <a:t>“…a measure of the strength of a country’s economy”</a:t>
            </a:r>
          </a:p>
          <a:p>
            <a:r>
              <a:rPr lang="en-US" dirty="0" smtClean="0"/>
              <a:t>Refers to the value of all the goods and services produced annually within a country’s borders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5" name="Picture 1" descr="Figure 6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"/>
            <a:ext cx="405765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9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1143000"/>
          </a:xfrm>
        </p:spPr>
        <p:txBody>
          <a:bodyPr/>
          <a:lstStyle/>
          <a:p>
            <a:r>
              <a:rPr lang="en-US" dirty="0" smtClean="0"/>
              <a:t>What do you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conclusions does this chart help you draw about today’s legacies of historical globalization?</a:t>
            </a:r>
          </a:p>
          <a:p>
            <a:endParaRPr lang="en-US" dirty="0"/>
          </a:p>
          <a:p>
            <a:r>
              <a:rPr lang="en-US" dirty="0" smtClean="0"/>
              <a:t>What other factors might you need to consider when drawing conclusions about these legacies?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2049" name="Picture 1" descr="Figure 6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"/>
            <a:ext cx="405765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7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Mapping Your Data Sets…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1042709"/>
              </p:ext>
            </p:extLst>
          </p:nvPr>
        </p:nvGraphicFramePr>
        <p:xfrm>
          <a:off x="457200" y="1981200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of Independence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Hong Kong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Sri Lanka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Jamaica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Pakistan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Myanmar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Tanzania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3" name="Picture 1" descr="Figure 6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"/>
            <a:ext cx="405765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0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Legacies of Imperialism in India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Europeans had little effect on Indian culture, but lasting legacies on economic, political, and social structures</a:t>
            </a:r>
          </a:p>
          <a:p>
            <a:r>
              <a:rPr lang="en-US" dirty="0" smtClean="0"/>
              <a:t>British controlled civil administration, and economics of export and import</a:t>
            </a:r>
          </a:p>
          <a:p>
            <a:r>
              <a:rPr lang="en-US" dirty="0" smtClean="0"/>
              <a:t>In 1950, India’s constitution made India a parliamentary democracy based on the British model</a:t>
            </a:r>
          </a:p>
          <a:p>
            <a:r>
              <a:rPr lang="en-US" dirty="0" smtClean="0"/>
              <a:t>Country has major problems with rapid population growth, poverty, sexual discrimination, high illiteracy rates and continuing conflicts with </a:t>
            </a:r>
            <a:r>
              <a:rPr lang="en-US" dirty="0" err="1" smtClean="0"/>
              <a:t>neighbouring</a:t>
            </a:r>
            <a:r>
              <a:rPr lang="en-US" dirty="0" smtClean="0"/>
              <a:t>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2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Legacies…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India and Pakistan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Muslim League wanted to divide India into two countries: one for Hindus and one for Muslims</a:t>
            </a:r>
          </a:p>
          <a:p>
            <a:r>
              <a:rPr lang="en-US" dirty="0" smtClean="0"/>
              <a:t>India and Pakistan created</a:t>
            </a:r>
          </a:p>
          <a:p>
            <a:r>
              <a:rPr lang="en-US" dirty="0" smtClean="0"/>
              <a:t>Many Muslims would end up in India, and Hindus in Pakistan</a:t>
            </a:r>
          </a:p>
          <a:p>
            <a:r>
              <a:rPr lang="en-US" dirty="0" smtClean="0"/>
              <a:t>This created tension, violence, and discomfort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Kashmir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Joined India during independence, but Pakistan believed it was theirs</a:t>
            </a:r>
          </a:p>
          <a:p>
            <a:r>
              <a:rPr lang="en-US" dirty="0" smtClean="0"/>
              <a:t>Two countries went to war over Kashmir from 1947-49 and again in 1965</a:t>
            </a:r>
          </a:p>
          <a:p>
            <a:r>
              <a:rPr lang="en-US" dirty="0" smtClean="0"/>
              <a:t>Both have developed nuclear weapons since</a:t>
            </a:r>
          </a:p>
          <a:p>
            <a:r>
              <a:rPr lang="en-US" dirty="0" smtClean="0"/>
              <a:t>The two countries have been trying to peacefully work out a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Task 1 – complete “Legacies of British Imperialism in India”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200" dirty="0" smtClean="0"/>
              <a:t>Task 2 – read and complete # 1 &amp; 2 – Pg. 154-155 “</a:t>
            </a:r>
            <a:r>
              <a:rPr lang="en-US" sz="3200" dirty="0" err="1" smtClean="0"/>
              <a:t>Aung</a:t>
            </a:r>
            <a:r>
              <a:rPr lang="en-US" sz="3200" dirty="0" smtClean="0"/>
              <a:t> San </a:t>
            </a:r>
            <a:r>
              <a:rPr lang="en-US" sz="3200" dirty="0" err="1" smtClean="0"/>
              <a:t>Suu</a:t>
            </a:r>
            <a:r>
              <a:rPr lang="en-US" sz="3200" dirty="0" smtClean="0"/>
              <a:t> </a:t>
            </a:r>
            <a:r>
              <a:rPr lang="en-US" sz="3200" dirty="0" err="1" smtClean="0"/>
              <a:t>Kyi</a:t>
            </a:r>
            <a:r>
              <a:rPr lang="en-US" sz="3200" dirty="0" smtClean="0"/>
              <a:t> and Dictatorship in Myanmar (Burma)”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0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</TotalTime>
  <Words>437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Continuing Affects of Historical Globalization</vt:lpstr>
      <vt:lpstr>The Dark Side…</vt:lpstr>
      <vt:lpstr>Cultural Change</vt:lpstr>
      <vt:lpstr>The GDP</vt:lpstr>
      <vt:lpstr>What do you see?</vt:lpstr>
      <vt:lpstr>Mapping Your Data Sets…</vt:lpstr>
      <vt:lpstr>Legacies of Imperialism in India </vt:lpstr>
      <vt:lpstr>Legacies…</vt:lpstr>
      <vt:lpstr>Tasks…</vt:lpstr>
      <vt:lpstr>Pakistan, India, and Kashmir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Affects of Historical Globalization</dc:title>
  <dc:creator>Windows User</dc:creator>
  <cp:lastModifiedBy>Windows User</cp:lastModifiedBy>
  <cp:revision>4</cp:revision>
  <dcterms:created xsi:type="dcterms:W3CDTF">2013-11-14T22:02:23Z</dcterms:created>
  <dcterms:modified xsi:type="dcterms:W3CDTF">2013-11-15T14:30:32Z</dcterms:modified>
</cp:coreProperties>
</file>