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E71651-744A-4803-A97E-E1F0479133A3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399CA5-55AF-4BDC-86AD-0C3F06E0D0FB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RGeKCUNLepn2vM&amp;tbnid=kkSfSqOx_vRRSM:&amp;ved=0CAUQjRw&amp;url=http%3A%2F%2Fthephilanews.com%2Fcollective-identity-hatred-bred-in-the-bone-39292.htm&amp;ei=kEAmUrjGMKqK2wWV5oGoCw&amp;bvm=bv.51495398,d.b2I&amp;psig=AFQjCNH0RUN3s2jhXWUSt1tL65uqZEOzgw&amp;ust=137832493896208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frm=1&amp;source=images&amp;cd=&amp;cad=rja&amp;docid=oEBz1EZH7_p7KM&amp;tbnid=jRBMyB_QeDGnOM:&amp;ved=0CAUQjRw&amp;url=http%3A%2F%2Fwww.proginosko.com%2F2013%2F01%2Fthe-most-important-question%2F&amp;ei=t0AmUpWBOOna2wXWw4CQBA&amp;bvm=bv.51495398,d.b2I&amp;psig=AFQjCNHs5iCTO4FkXXSpA4ymEJUmydKWEw&amp;ust=13783250331924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frm=1&amp;source=images&amp;cd=&amp;cad=rja&amp;docid=CM-moJ8VliamXM&amp;tbnid=sK_iUlz2y0HESM:&amp;ved=0CAUQjRw&amp;url=http%3A%2F%2Fetenews.wordpress.com%2F2012%2F06%2F14%2Finuit-culture%2F&amp;ei=IEEmUo60McH42AWD6oGICQ&amp;v6u=https%3A%2F%2Fs-v6exp1-ds.metric.gstatic.com%2Fgen_204%3Fip%3D199.216.188.3%26ts%3D1378238687826714%26auth%3Dtqjzcvaa5gtvekv56ukwihzpgau3odbt%26rndm%3D0.2628004977342506&amp;v6s=2&amp;v6t=66054&amp;bvm=bv.51495398,d.b2I&amp;psig=AFQjCNGnO3cZOslp9t-xPshv2Wn5b1U5CQ&amp;ust=1378325087852652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frm=1&amp;source=images&amp;cd=&amp;cad=rja&amp;docid=Hb754h3URaq9IM&amp;tbnid=RFL9O3patrV0hM:&amp;ved=0CAUQjRw&amp;url=http%3A%2F%2Fwww.mnnewspapernet.org%2Fprofessional-sports-teams-a-nice-means-to-show-your-skills%2F&amp;ei=ikEmUuGFCYeS2QW4uIDwDA&amp;bvm=bv.51495398,d.b2I&amp;psig=AFQjCNFtTSr6hXhIPL9grvJ0bM89SqxSzQ&amp;ust=137832520593630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&amp;esrc=s&amp;frm=1&amp;source=images&amp;cd=&amp;cad=rja&amp;docid=--UC2Zv3jnftvM&amp;tbnid=SeUcEDDEg9zn7M:&amp;ved=0CAUQjRw&amp;url=http%3A%2F%2Fwww.nationalturk.com%2Fen%2Fpope-benedict-xvi-resignholy-pope-says-goodbye-to-catholics-breaking-news-video-34685&amp;ei=7kEmUrCsKoSc2AXFwIDICA&amp;bvm=bv.51495398,d.b2I&amp;psig=AFQjCNHi-k5T8LEN5dKzr7_bqHwway7dcw&amp;ust=1378325332469858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&amp;esrc=s&amp;frm=1&amp;source=images&amp;cd=&amp;cad=rja&amp;docid=pbNn-GTs1ORzQM&amp;tbnid=I6JjMlrNO3IgLM:&amp;ved=0CAUQjRw&amp;url=http%3A%2F%2Fwww.bloomberg.com%2Fnews%2F2012-09-05%2Fmarois-s-quebec-separatists-to-form-minority-government.html&amp;ei=4UImUu7tLaml2wXoyYGwAQ&amp;bvm=bv.51495398,d.b2I&amp;psig=AFQjCNG3KT3iV0mbU2XxzLuQOLSNzXVmkw&amp;ust=1378325510393111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&amp;esrc=s&amp;frm=1&amp;source=images&amp;cd=&amp;cad=rja&amp;docid=PwctPhMBs9qz4M&amp;tbnid=CBotpxESuhmPtM:&amp;ved=0CAUQjRw&amp;url=http%3A%2F%2Fwww.billboard.com%2Farticles%2Fcolumns%2Fpop-shop%2F5047747%2Fmiley-cyrus-we-cant-stop-video-breaks-vevo-record&amp;ei=bEMmUtiZDoTo2gX854H4BQ&amp;bvm=bv.51495398,d.b2I&amp;psig=AFQjCNGqPdB6m35dG72jcOSInVLdamtWgw&amp;ust=1378325655541932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Groups we ‘Ride’ With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Collective Identities</a:t>
            </a:r>
            <a:endParaRPr lang="en-CA" dirty="0"/>
          </a:p>
        </p:txBody>
      </p:sp>
      <p:pic>
        <p:nvPicPr>
          <p:cNvPr id="1026" name="Picture 2" descr="http://thephilanews.s3.amazonaws.com/wp-content/uploads/2013/04/Collective-Identity-Hatred-Bred-in-the-Bon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51" y="3573016"/>
            <a:ext cx="4381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Links between Collective Identity and Language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Links between Collective Identity and Slang/Jargon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Links between Collective Identity and Context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Teen Identity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 err="1" smtClean="0"/>
              <a:t>Lubicon</a:t>
            </a:r>
            <a:r>
              <a:rPr lang="en-CA" dirty="0" smtClean="0"/>
              <a:t> Cree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Handout</a:t>
            </a:r>
          </a:p>
          <a:p>
            <a:r>
              <a:rPr lang="en-CA" dirty="0" smtClean="0"/>
              <a:t>Discuss the article</a:t>
            </a:r>
          </a:p>
          <a:p>
            <a:r>
              <a:rPr lang="en-CA" dirty="0" smtClean="0"/>
              <a:t>Does anyone identify with this article?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Pg. 32 of textbook</a:t>
            </a:r>
          </a:p>
          <a:p>
            <a:r>
              <a:rPr lang="en-CA" dirty="0" smtClean="0"/>
              <a:t>Read Case Study and respond to questions of Exploration on pg. 33</a:t>
            </a:r>
          </a:p>
          <a:p>
            <a:r>
              <a:rPr lang="en-CA" dirty="0" smtClean="0"/>
              <a:t>#1-3</a:t>
            </a:r>
          </a:p>
          <a:p>
            <a:r>
              <a:rPr lang="en-CA" dirty="0" smtClean="0"/>
              <a:t>Submit to Mr. Lowe</a:t>
            </a:r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Struggling Identities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How do collectives express who they are?</a:t>
            </a:r>
          </a:p>
          <a:p>
            <a:endParaRPr lang="en-CA" dirty="0" smtClean="0"/>
          </a:p>
          <a:p>
            <a:r>
              <a:rPr lang="en-CA" dirty="0" smtClean="0"/>
              <a:t>How much of your identity is defined by your membership in collectives?</a:t>
            </a:r>
            <a:endParaRPr lang="en-CA" dirty="0"/>
          </a:p>
        </p:txBody>
      </p:sp>
      <p:pic>
        <p:nvPicPr>
          <p:cNvPr id="2050" name="Picture 2" descr="http://www.proginosko.com/wordpress/wp-content/uploads/question-mar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3013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“expressing your identity as a member of a group”</a:t>
            </a:r>
          </a:p>
          <a:p>
            <a:endParaRPr lang="en-CA" dirty="0" smtClean="0"/>
          </a:p>
          <a:p>
            <a:r>
              <a:rPr lang="en-CA" dirty="0" smtClean="0"/>
              <a:t>What do you think are some examples of collectives?</a:t>
            </a:r>
          </a:p>
          <a:p>
            <a:endParaRPr lang="en-CA" dirty="0" smtClean="0"/>
          </a:p>
          <a:p>
            <a:r>
              <a:rPr lang="en-CA" dirty="0" smtClean="0"/>
              <a:t>How have the collectives you have identified with changed as you have 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Collective Identity?</a:t>
            </a:r>
            <a:endParaRPr lang="en-CA" dirty="0"/>
          </a:p>
        </p:txBody>
      </p:sp>
      <p:pic>
        <p:nvPicPr>
          <p:cNvPr id="3074" name="Picture 2" descr="http://etenews.files.wordpress.com/2012/06/traditional-inuit-cloth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46746"/>
            <a:ext cx="2952328" cy="444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Collective Identity?</a:t>
            </a:r>
            <a:endParaRPr lang="en-CA" dirty="0"/>
          </a:p>
        </p:txBody>
      </p:sp>
      <p:pic>
        <p:nvPicPr>
          <p:cNvPr id="4098" name="Picture 2" descr="http://www.mnnewspapernet.org/wp-content/uploads/2010/05/Sports_5_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461620" cy="436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Collective Identity?</a:t>
            </a:r>
            <a:endParaRPr lang="en-CA" dirty="0"/>
          </a:p>
        </p:txBody>
      </p:sp>
      <p:pic>
        <p:nvPicPr>
          <p:cNvPr id="5122" name="Picture 2" descr="http://www.nationalturk.com/en/wp-content/uploads/2013/02/pope-benedict-xv%C4%B1-last-speech-san-pietro-squar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307163" cy="41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Collective Identity?</a:t>
            </a:r>
            <a:endParaRPr lang="en-CA" dirty="0"/>
          </a:p>
        </p:txBody>
      </p:sp>
      <p:pic>
        <p:nvPicPr>
          <p:cNvPr id="6146" name="Picture 2" descr="http://www.bloomberg.com/image/i6MxcvXpus1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18" y="1628800"/>
            <a:ext cx="6947123" cy="428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Collective Identity?</a:t>
            </a:r>
            <a:endParaRPr lang="en-CA" dirty="0"/>
          </a:p>
        </p:txBody>
      </p:sp>
      <p:pic>
        <p:nvPicPr>
          <p:cNvPr id="7170" name="Picture 2" descr="http://www.billboard.com/files/styles/promo_650/public/media/miley-cyrus-we-cant-stop-1-650-43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73" y="1610283"/>
            <a:ext cx="6803107" cy="44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Expressing Collective Identities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Divide into 6 groups (as even as possible, I hold the right to ‘shuffle’ the groups)</a:t>
            </a:r>
          </a:p>
          <a:p>
            <a:endParaRPr lang="en-CA" dirty="0" smtClean="0"/>
          </a:p>
          <a:p>
            <a:r>
              <a:rPr lang="en-CA" dirty="0" smtClean="0"/>
              <a:t>Using textbooks, phones, </a:t>
            </a:r>
            <a:r>
              <a:rPr lang="en-CA" dirty="0" err="1" smtClean="0"/>
              <a:t>iPads</a:t>
            </a:r>
            <a:r>
              <a:rPr lang="en-CA" dirty="0" smtClean="0"/>
              <a:t>, or iPods; examine the specific topic you are given (you will get your topic when groups are settled)</a:t>
            </a:r>
          </a:p>
          <a:p>
            <a:endParaRPr lang="en-CA" dirty="0" smtClean="0"/>
          </a:p>
          <a:p>
            <a:r>
              <a:rPr lang="en-CA" dirty="0" smtClean="0"/>
              <a:t>Using the tools given, create a visual that you will briefly present to the class upon completion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</TotalTime>
  <Words>229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Collective Identities</vt:lpstr>
      <vt:lpstr>Lesson Questions</vt:lpstr>
      <vt:lpstr>Collectives</vt:lpstr>
      <vt:lpstr>What is the Collective Identity?</vt:lpstr>
      <vt:lpstr>What is the Collective Identity?</vt:lpstr>
      <vt:lpstr>What is the Collective Identity?</vt:lpstr>
      <vt:lpstr>What is the Collective Identity?</vt:lpstr>
      <vt:lpstr>What is the Collective Identity?</vt:lpstr>
      <vt:lpstr>Expressing Collective Identities</vt:lpstr>
      <vt:lpstr>Topics</vt:lpstr>
      <vt:lpstr>Struggling Identities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Identities</dc:title>
  <dc:creator>JJ</dc:creator>
  <cp:lastModifiedBy>Windows User</cp:lastModifiedBy>
  <cp:revision>4</cp:revision>
  <dcterms:created xsi:type="dcterms:W3CDTF">2013-09-02T18:15:37Z</dcterms:created>
  <dcterms:modified xsi:type="dcterms:W3CDTF">2013-09-03T20:16:26Z</dcterms:modified>
</cp:coreProperties>
</file>