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4660"/>
  </p:normalViewPr>
  <p:slideViewPr>
    <p:cSldViewPr>
      <p:cViewPr varScale="1">
        <p:scale>
          <a:sx n="69" d="100"/>
          <a:sy n="69" d="100"/>
        </p:scale>
        <p:origin x="-5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CAB7F4-0101-4EFF-BEA7-DD1F79AF9742}"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2AA0C12F-D5DE-4B4F-AE3C-578BF148F184}">
      <dgm:prSet phldrT="[Text]"/>
      <dgm:spPr/>
      <dgm:t>
        <a:bodyPr/>
        <a:lstStyle/>
        <a:p>
          <a:r>
            <a:rPr lang="en-US"/>
            <a:t>India</a:t>
          </a:r>
        </a:p>
      </dgm:t>
    </dgm:pt>
    <dgm:pt modelId="{CB2BE4DB-EA62-49DA-8745-A9277C279A23}" type="parTrans" cxnId="{B17D075C-5F3E-4B03-B1E3-0885F4B43C5B}">
      <dgm:prSet/>
      <dgm:spPr/>
      <dgm:t>
        <a:bodyPr/>
        <a:lstStyle/>
        <a:p>
          <a:endParaRPr lang="en-US"/>
        </a:p>
      </dgm:t>
    </dgm:pt>
    <dgm:pt modelId="{F8DE0A98-FF87-4477-BA32-FA72EAFE822F}" type="sibTrans" cxnId="{B17D075C-5F3E-4B03-B1E3-0885F4B43C5B}">
      <dgm:prSet/>
      <dgm:spPr/>
      <dgm:t>
        <a:bodyPr/>
        <a:lstStyle/>
        <a:p>
          <a:endParaRPr lang="en-US"/>
        </a:p>
      </dgm:t>
    </dgm:pt>
    <dgm:pt modelId="{5C26E1E6-4CD4-46D9-8B24-7D3EAEA21AFE}">
      <dgm:prSet phldrT="[Text]"/>
      <dgm:spPr/>
      <dgm:t>
        <a:bodyPr/>
        <a:lstStyle/>
        <a:p>
          <a:r>
            <a:rPr lang="en-US"/>
            <a:t>Middle East</a:t>
          </a:r>
        </a:p>
      </dgm:t>
    </dgm:pt>
    <dgm:pt modelId="{BECCB1CA-D6C2-46C4-B586-EACDA764EB83}" type="parTrans" cxnId="{A7386205-D255-449A-9BF7-B4CD884B2819}">
      <dgm:prSet/>
      <dgm:spPr/>
      <dgm:t>
        <a:bodyPr/>
        <a:lstStyle/>
        <a:p>
          <a:endParaRPr lang="en-US"/>
        </a:p>
      </dgm:t>
    </dgm:pt>
    <dgm:pt modelId="{136CB408-396D-4323-8219-E2E6A858B83A}" type="sibTrans" cxnId="{A7386205-D255-449A-9BF7-B4CD884B2819}">
      <dgm:prSet/>
      <dgm:spPr/>
      <dgm:t>
        <a:bodyPr/>
        <a:lstStyle/>
        <a:p>
          <a:endParaRPr lang="en-US"/>
        </a:p>
      </dgm:t>
    </dgm:pt>
    <dgm:pt modelId="{AB47D43E-1FEC-4A76-BFBE-20150F6ABCE8}">
      <dgm:prSet phldrT="[Text]"/>
      <dgm:spPr/>
      <dgm:t>
        <a:bodyPr/>
        <a:lstStyle/>
        <a:p>
          <a:r>
            <a:rPr lang="en-US"/>
            <a:t>Italy</a:t>
          </a:r>
        </a:p>
        <a:p>
          <a:r>
            <a:rPr lang="en-US"/>
            <a:t>Roman Empire</a:t>
          </a:r>
        </a:p>
      </dgm:t>
    </dgm:pt>
    <dgm:pt modelId="{346B80DC-EE05-4B54-8A0B-ACD1CC8852B2}" type="parTrans" cxnId="{09384245-9210-4B2B-A546-9F18BC0C2183}">
      <dgm:prSet/>
      <dgm:spPr/>
      <dgm:t>
        <a:bodyPr/>
        <a:lstStyle/>
        <a:p>
          <a:endParaRPr lang="en-US"/>
        </a:p>
      </dgm:t>
    </dgm:pt>
    <dgm:pt modelId="{0C39A87F-D353-4DD7-9E99-8C262895596C}" type="sibTrans" cxnId="{09384245-9210-4B2B-A546-9F18BC0C2183}">
      <dgm:prSet/>
      <dgm:spPr/>
      <dgm:t>
        <a:bodyPr/>
        <a:lstStyle/>
        <a:p>
          <a:endParaRPr lang="en-US"/>
        </a:p>
      </dgm:t>
    </dgm:pt>
    <dgm:pt modelId="{1FA4C6D2-82BA-4EFF-AE99-EFA2521D04D2}">
      <dgm:prSet/>
      <dgm:spPr/>
      <dgm:t>
        <a:bodyPr/>
        <a:lstStyle/>
        <a:p>
          <a:r>
            <a:rPr lang="en-US" dirty="0"/>
            <a:t>Europe</a:t>
          </a:r>
        </a:p>
      </dgm:t>
    </dgm:pt>
    <dgm:pt modelId="{2BDADE32-DAB9-4FEC-AE64-574F884E36D8}" type="parTrans" cxnId="{56B4AC98-E488-4A54-B2B1-94DD396B257F}">
      <dgm:prSet/>
      <dgm:spPr/>
      <dgm:t>
        <a:bodyPr/>
        <a:lstStyle/>
        <a:p>
          <a:endParaRPr lang="en-US"/>
        </a:p>
      </dgm:t>
    </dgm:pt>
    <dgm:pt modelId="{3A18C5E9-653E-4C11-BA48-05BF0147D33F}" type="sibTrans" cxnId="{56B4AC98-E488-4A54-B2B1-94DD396B257F}">
      <dgm:prSet/>
      <dgm:spPr/>
      <dgm:t>
        <a:bodyPr/>
        <a:lstStyle/>
        <a:p>
          <a:endParaRPr lang="en-US"/>
        </a:p>
      </dgm:t>
    </dgm:pt>
    <dgm:pt modelId="{5E146CF3-5787-4CB6-B6DE-09F661A73916}">
      <dgm:prSet/>
      <dgm:spPr/>
      <dgm:t>
        <a:bodyPr/>
        <a:lstStyle/>
        <a:p>
          <a:r>
            <a:rPr lang="en-US"/>
            <a:t>Americs</a:t>
          </a:r>
        </a:p>
      </dgm:t>
    </dgm:pt>
    <dgm:pt modelId="{8103E034-2559-4846-B83B-C6F69808021C}" type="parTrans" cxnId="{0D49724F-B653-4B71-AC4F-DE390378FF06}">
      <dgm:prSet/>
      <dgm:spPr/>
      <dgm:t>
        <a:bodyPr/>
        <a:lstStyle/>
        <a:p>
          <a:endParaRPr lang="en-US"/>
        </a:p>
      </dgm:t>
    </dgm:pt>
    <dgm:pt modelId="{EB49BE7F-795C-4392-9349-901E58E847EB}" type="sibTrans" cxnId="{0D49724F-B653-4B71-AC4F-DE390378FF06}">
      <dgm:prSet/>
      <dgm:spPr/>
      <dgm:t>
        <a:bodyPr/>
        <a:lstStyle/>
        <a:p>
          <a:endParaRPr lang="en-US"/>
        </a:p>
      </dgm:t>
    </dgm:pt>
    <dgm:pt modelId="{0BC2BB3E-AA9E-429A-8FBE-E82459C0E6F4}">
      <dgm:prSet/>
      <dgm:spPr/>
      <dgm:t>
        <a:bodyPr/>
        <a:lstStyle/>
        <a:p>
          <a:r>
            <a:rPr lang="en-US"/>
            <a:t>World</a:t>
          </a:r>
        </a:p>
      </dgm:t>
    </dgm:pt>
    <dgm:pt modelId="{0BD6CA0D-2265-45ED-AF36-943993ED8F45}" type="parTrans" cxnId="{3D48E35F-70A3-4299-A816-992BDD0CF776}">
      <dgm:prSet/>
      <dgm:spPr/>
      <dgm:t>
        <a:bodyPr/>
        <a:lstStyle/>
        <a:p>
          <a:endParaRPr lang="en-US"/>
        </a:p>
      </dgm:t>
    </dgm:pt>
    <dgm:pt modelId="{B4A6C027-022A-4535-8F43-C3B020AA551B}" type="sibTrans" cxnId="{3D48E35F-70A3-4299-A816-992BDD0CF776}">
      <dgm:prSet/>
      <dgm:spPr/>
      <dgm:t>
        <a:bodyPr/>
        <a:lstStyle/>
        <a:p>
          <a:endParaRPr lang="en-US"/>
        </a:p>
      </dgm:t>
    </dgm:pt>
    <dgm:pt modelId="{A69C2DB9-043D-4230-AD88-EC51CF5D5086}" type="pres">
      <dgm:prSet presAssocID="{14CAB7F4-0101-4EFF-BEA7-DD1F79AF9742}" presName="Name0" presStyleCnt="0">
        <dgm:presLayoutVars>
          <dgm:dir/>
          <dgm:animLvl val="lvl"/>
          <dgm:resizeHandles val="exact"/>
        </dgm:presLayoutVars>
      </dgm:prSet>
      <dgm:spPr/>
      <dgm:t>
        <a:bodyPr/>
        <a:lstStyle/>
        <a:p>
          <a:endParaRPr lang="en-US"/>
        </a:p>
      </dgm:t>
    </dgm:pt>
    <dgm:pt modelId="{1EA5454A-BB0D-4FD8-989C-1D79647C885D}" type="pres">
      <dgm:prSet presAssocID="{14CAB7F4-0101-4EFF-BEA7-DD1F79AF9742}" presName="dummy" presStyleCnt="0"/>
      <dgm:spPr/>
    </dgm:pt>
    <dgm:pt modelId="{A5309489-1E8A-429C-ADAF-1786D8458FA2}" type="pres">
      <dgm:prSet presAssocID="{14CAB7F4-0101-4EFF-BEA7-DD1F79AF9742}" presName="linH" presStyleCnt="0"/>
      <dgm:spPr/>
    </dgm:pt>
    <dgm:pt modelId="{698284F1-CB36-414F-9317-359530455820}" type="pres">
      <dgm:prSet presAssocID="{14CAB7F4-0101-4EFF-BEA7-DD1F79AF9742}" presName="padding1" presStyleCnt="0"/>
      <dgm:spPr/>
    </dgm:pt>
    <dgm:pt modelId="{0E63A5F8-BA00-40B1-BD76-09D518DF74C6}" type="pres">
      <dgm:prSet presAssocID="{2AA0C12F-D5DE-4B4F-AE3C-578BF148F184}" presName="linV" presStyleCnt="0"/>
      <dgm:spPr/>
    </dgm:pt>
    <dgm:pt modelId="{1C7FCF13-FB86-4D80-9D75-0022664C7006}" type="pres">
      <dgm:prSet presAssocID="{2AA0C12F-D5DE-4B4F-AE3C-578BF148F184}" presName="spVertical1" presStyleCnt="0"/>
      <dgm:spPr/>
    </dgm:pt>
    <dgm:pt modelId="{A68B830C-E4A1-4A38-A0EA-BA390E6064D7}" type="pres">
      <dgm:prSet presAssocID="{2AA0C12F-D5DE-4B4F-AE3C-578BF148F184}" presName="parTx" presStyleLbl="revTx" presStyleIdx="0" presStyleCnt="6">
        <dgm:presLayoutVars>
          <dgm:chMax val="0"/>
          <dgm:chPref val="0"/>
          <dgm:bulletEnabled val="1"/>
        </dgm:presLayoutVars>
      </dgm:prSet>
      <dgm:spPr/>
      <dgm:t>
        <a:bodyPr/>
        <a:lstStyle/>
        <a:p>
          <a:endParaRPr lang="en-US"/>
        </a:p>
      </dgm:t>
    </dgm:pt>
    <dgm:pt modelId="{0C018AF6-F682-4473-9041-88DD4B6D5638}" type="pres">
      <dgm:prSet presAssocID="{2AA0C12F-D5DE-4B4F-AE3C-578BF148F184}" presName="spVertical2" presStyleCnt="0"/>
      <dgm:spPr/>
    </dgm:pt>
    <dgm:pt modelId="{F833215B-E163-4ECE-866D-734BEF64B60C}" type="pres">
      <dgm:prSet presAssocID="{2AA0C12F-D5DE-4B4F-AE3C-578BF148F184}" presName="spVertical3" presStyleCnt="0"/>
      <dgm:spPr/>
    </dgm:pt>
    <dgm:pt modelId="{8492A5F7-7362-4281-BA2F-9E77C625B975}" type="pres">
      <dgm:prSet presAssocID="{F8DE0A98-FF87-4477-BA32-FA72EAFE822F}" presName="space" presStyleCnt="0"/>
      <dgm:spPr/>
    </dgm:pt>
    <dgm:pt modelId="{93E8C9B9-39B6-420F-9272-EF3630CC5529}" type="pres">
      <dgm:prSet presAssocID="{5C26E1E6-4CD4-46D9-8B24-7D3EAEA21AFE}" presName="linV" presStyleCnt="0"/>
      <dgm:spPr/>
    </dgm:pt>
    <dgm:pt modelId="{2CB16D4F-1E5E-4762-9BFB-0B20280EACB1}" type="pres">
      <dgm:prSet presAssocID="{5C26E1E6-4CD4-46D9-8B24-7D3EAEA21AFE}" presName="spVertical1" presStyleCnt="0"/>
      <dgm:spPr/>
    </dgm:pt>
    <dgm:pt modelId="{76C604EF-D726-4FE6-8F2B-9AF12E076A3F}" type="pres">
      <dgm:prSet presAssocID="{5C26E1E6-4CD4-46D9-8B24-7D3EAEA21AFE}" presName="parTx" presStyleLbl="revTx" presStyleIdx="1" presStyleCnt="6">
        <dgm:presLayoutVars>
          <dgm:chMax val="0"/>
          <dgm:chPref val="0"/>
          <dgm:bulletEnabled val="1"/>
        </dgm:presLayoutVars>
      </dgm:prSet>
      <dgm:spPr/>
      <dgm:t>
        <a:bodyPr/>
        <a:lstStyle/>
        <a:p>
          <a:endParaRPr lang="en-US"/>
        </a:p>
      </dgm:t>
    </dgm:pt>
    <dgm:pt modelId="{01D4E0C0-8A6A-469A-ADEB-BA021784E362}" type="pres">
      <dgm:prSet presAssocID="{5C26E1E6-4CD4-46D9-8B24-7D3EAEA21AFE}" presName="spVertical2" presStyleCnt="0"/>
      <dgm:spPr/>
    </dgm:pt>
    <dgm:pt modelId="{0EFA5265-CF20-4C81-9D20-36FBF47EF1BC}" type="pres">
      <dgm:prSet presAssocID="{5C26E1E6-4CD4-46D9-8B24-7D3EAEA21AFE}" presName="spVertical3" presStyleCnt="0"/>
      <dgm:spPr/>
    </dgm:pt>
    <dgm:pt modelId="{587CD2C5-E614-44A5-B411-ACCA36AAFD69}" type="pres">
      <dgm:prSet presAssocID="{136CB408-396D-4323-8219-E2E6A858B83A}" presName="space" presStyleCnt="0"/>
      <dgm:spPr/>
    </dgm:pt>
    <dgm:pt modelId="{2EB0C299-502E-45D0-AB24-7D694B78AFF7}" type="pres">
      <dgm:prSet presAssocID="{AB47D43E-1FEC-4A76-BFBE-20150F6ABCE8}" presName="linV" presStyleCnt="0"/>
      <dgm:spPr/>
    </dgm:pt>
    <dgm:pt modelId="{B9E604D2-280A-4F57-9E0B-4BA4A9507F03}" type="pres">
      <dgm:prSet presAssocID="{AB47D43E-1FEC-4A76-BFBE-20150F6ABCE8}" presName="spVertical1" presStyleCnt="0"/>
      <dgm:spPr/>
    </dgm:pt>
    <dgm:pt modelId="{31C5F04C-C7E5-4356-A9EB-C0452E9F0391}" type="pres">
      <dgm:prSet presAssocID="{AB47D43E-1FEC-4A76-BFBE-20150F6ABCE8}" presName="parTx" presStyleLbl="revTx" presStyleIdx="2" presStyleCnt="6">
        <dgm:presLayoutVars>
          <dgm:chMax val="0"/>
          <dgm:chPref val="0"/>
          <dgm:bulletEnabled val="1"/>
        </dgm:presLayoutVars>
      </dgm:prSet>
      <dgm:spPr/>
      <dgm:t>
        <a:bodyPr/>
        <a:lstStyle/>
        <a:p>
          <a:endParaRPr lang="en-US"/>
        </a:p>
      </dgm:t>
    </dgm:pt>
    <dgm:pt modelId="{381F9F63-4F3C-4A06-A4ED-D5DAFA987925}" type="pres">
      <dgm:prSet presAssocID="{AB47D43E-1FEC-4A76-BFBE-20150F6ABCE8}" presName="spVertical2" presStyleCnt="0"/>
      <dgm:spPr/>
    </dgm:pt>
    <dgm:pt modelId="{58F0E1FE-9035-4BEB-A52A-49B7F2AB1A7B}" type="pres">
      <dgm:prSet presAssocID="{AB47D43E-1FEC-4A76-BFBE-20150F6ABCE8}" presName="spVertical3" presStyleCnt="0"/>
      <dgm:spPr/>
    </dgm:pt>
    <dgm:pt modelId="{B66793FB-0AA4-44CA-A21B-9E00DD08EBA4}" type="pres">
      <dgm:prSet presAssocID="{0C39A87F-D353-4DD7-9E99-8C262895596C}" presName="space" presStyleCnt="0"/>
      <dgm:spPr/>
    </dgm:pt>
    <dgm:pt modelId="{76CF491E-D393-44C9-9461-5DB8AB9D00CE}" type="pres">
      <dgm:prSet presAssocID="{1FA4C6D2-82BA-4EFF-AE99-EFA2521D04D2}" presName="linV" presStyleCnt="0"/>
      <dgm:spPr/>
    </dgm:pt>
    <dgm:pt modelId="{92C97DA8-1F19-45BA-B892-73008FB9ABEE}" type="pres">
      <dgm:prSet presAssocID="{1FA4C6D2-82BA-4EFF-AE99-EFA2521D04D2}" presName="spVertical1" presStyleCnt="0"/>
      <dgm:spPr/>
    </dgm:pt>
    <dgm:pt modelId="{A9FF25AE-3268-4847-92B2-DB3C873B09AA}" type="pres">
      <dgm:prSet presAssocID="{1FA4C6D2-82BA-4EFF-AE99-EFA2521D04D2}" presName="parTx" presStyleLbl="revTx" presStyleIdx="3" presStyleCnt="6">
        <dgm:presLayoutVars>
          <dgm:chMax val="0"/>
          <dgm:chPref val="0"/>
          <dgm:bulletEnabled val="1"/>
        </dgm:presLayoutVars>
      </dgm:prSet>
      <dgm:spPr/>
      <dgm:t>
        <a:bodyPr/>
        <a:lstStyle/>
        <a:p>
          <a:endParaRPr lang="en-US"/>
        </a:p>
      </dgm:t>
    </dgm:pt>
    <dgm:pt modelId="{CE81771B-11F0-4D78-92B8-7FFBD2A9B892}" type="pres">
      <dgm:prSet presAssocID="{1FA4C6D2-82BA-4EFF-AE99-EFA2521D04D2}" presName="spVertical2" presStyleCnt="0"/>
      <dgm:spPr/>
    </dgm:pt>
    <dgm:pt modelId="{56F0CA9A-3C8A-4D82-A206-FF332A5ABC25}" type="pres">
      <dgm:prSet presAssocID="{1FA4C6D2-82BA-4EFF-AE99-EFA2521D04D2}" presName="spVertical3" presStyleCnt="0"/>
      <dgm:spPr/>
    </dgm:pt>
    <dgm:pt modelId="{A1206B13-7359-45B8-954D-7B43E94F5F82}" type="pres">
      <dgm:prSet presAssocID="{3A18C5E9-653E-4C11-BA48-05BF0147D33F}" presName="space" presStyleCnt="0"/>
      <dgm:spPr/>
    </dgm:pt>
    <dgm:pt modelId="{BC63F53A-F7E3-43AB-9A95-92CB666D4C6C}" type="pres">
      <dgm:prSet presAssocID="{5E146CF3-5787-4CB6-B6DE-09F661A73916}" presName="linV" presStyleCnt="0"/>
      <dgm:spPr/>
    </dgm:pt>
    <dgm:pt modelId="{B187B9A7-091E-4798-B71C-28A9D8117C55}" type="pres">
      <dgm:prSet presAssocID="{5E146CF3-5787-4CB6-B6DE-09F661A73916}" presName="spVertical1" presStyleCnt="0"/>
      <dgm:spPr/>
    </dgm:pt>
    <dgm:pt modelId="{0B99201A-974E-4FAB-B797-F25C90CBA0AA}" type="pres">
      <dgm:prSet presAssocID="{5E146CF3-5787-4CB6-B6DE-09F661A73916}" presName="parTx" presStyleLbl="revTx" presStyleIdx="4" presStyleCnt="6">
        <dgm:presLayoutVars>
          <dgm:chMax val="0"/>
          <dgm:chPref val="0"/>
          <dgm:bulletEnabled val="1"/>
        </dgm:presLayoutVars>
      </dgm:prSet>
      <dgm:spPr/>
      <dgm:t>
        <a:bodyPr/>
        <a:lstStyle/>
        <a:p>
          <a:endParaRPr lang="en-US"/>
        </a:p>
      </dgm:t>
    </dgm:pt>
    <dgm:pt modelId="{C6DCE3E6-DA8D-46C0-8C67-7B005A51F5CB}" type="pres">
      <dgm:prSet presAssocID="{5E146CF3-5787-4CB6-B6DE-09F661A73916}" presName="spVertical2" presStyleCnt="0"/>
      <dgm:spPr/>
    </dgm:pt>
    <dgm:pt modelId="{F0685E5A-AC7E-402A-8F81-512F683CA3B7}" type="pres">
      <dgm:prSet presAssocID="{5E146CF3-5787-4CB6-B6DE-09F661A73916}" presName="spVertical3" presStyleCnt="0"/>
      <dgm:spPr/>
    </dgm:pt>
    <dgm:pt modelId="{708E7009-9421-4DB1-8FDB-98486CF4ABC8}" type="pres">
      <dgm:prSet presAssocID="{EB49BE7F-795C-4392-9349-901E58E847EB}" presName="space" presStyleCnt="0"/>
      <dgm:spPr/>
    </dgm:pt>
    <dgm:pt modelId="{C820DBD9-8CFD-4C51-87F9-9AF4ED4B673C}" type="pres">
      <dgm:prSet presAssocID="{0BC2BB3E-AA9E-429A-8FBE-E82459C0E6F4}" presName="linV" presStyleCnt="0"/>
      <dgm:spPr/>
    </dgm:pt>
    <dgm:pt modelId="{FD7735BC-87BC-454E-BA8F-2AA9DE481FEB}" type="pres">
      <dgm:prSet presAssocID="{0BC2BB3E-AA9E-429A-8FBE-E82459C0E6F4}" presName="spVertical1" presStyleCnt="0"/>
      <dgm:spPr/>
    </dgm:pt>
    <dgm:pt modelId="{C2D0E0D4-986C-47F3-9D38-B50991A07096}" type="pres">
      <dgm:prSet presAssocID="{0BC2BB3E-AA9E-429A-8FBE-E82459C0E6F4}" presName="parTx" presStyleLbl="revTx" presStyleIdx="5" presStyleCnt="6">
        <dgm:presLayoutVars>
          <dgm:chMax val="0"/>
          <dgm:chPref val="0"/>
          <dgm:bulletEnabled val="1"/>
        </dgm:presLayoutVars>
      </dgm:prSet>
      <dgm:spPr/>
      <dgm:t>
        <a:bodyPr/>
        <a:lstStyle/>
        <a:p>
          <a:endParaRPr lang="en-US"/>
        </a:p>
      </dgm:t>
    </dgm:pt>
    <dgm:pt modelId="{E84A7224-4856-431A-8C2B-F21B23258397}" type="pres">
      <dgm:prSet presAssocID="{0BC2BB3E-AA9E-429A-8FBE-E82459C0E6F4}" presName="spVertical2" presStyleCnt="0"/>
      <dgm:spPr/>
    </dgm:pt>
    <dgm:pt modelId="{497F20D5-D1AF-4487-A5DB-A1484B35AB66}" type="pres">
      <dgm:prSet presAssocID="{0BC2BB3E-AA9E-429A-8FBE-E82459C0E6F4}" presName="spVertical3" presStyleCnt="0"/>
      <dgm:spPr/>
    </dgm:pt>
    <dgm:pt modelId="{E5054E94-33B3-458E-B889-0850754A849C}" type="pres">
      <dgm:prSet presAssocID="{14CAB7F4-0101-4EFF-BEA7-DD1F79AF9742}" presName="padding2" presStyleCnt="0"/>
      <dgm:spPr/>
    </dgm:pt>
    <dgm:pt modelId="{7680947E-E670-4AC5-B631-4BF8A2A5E4A1}" type="pres">
      <dgm:prSet presAssocID="{14CAB7F4-0101-4EFF-BEA7-DD1F79AF9742}" presName="negArrow" presStyleCnt="0"/>
      <dgm:spPr/>
    </dgm:pt>
    <dgm:pt modelId="{7B42D687-9139-4458-BEDA-F0001AF4EECF}" type="pres">
      <dgm:prSet presAssocID="{14CAB7F4-0101-4EFF-BEA7-DD1F79AF9742}" presName="backgroundArrow" presStyleLbl="node1" presStyleIdx="0" presStyleCnt="1"/>
      <dgm:spPr/>
    </dgm:pt>
  </dgm:ptLst>
  <dgm:cxnLst>
    <dgm:cxn modelId="{3D48E35F-70A3-4299-A816-992BDD0CF776}" srcId="{14CAB7F4-0101-4EFF-BEA7-DD1F79AF9742}" destId="{0BC2BB3E-AA9E-429A-8FBE-E82459C0E6F4}" srcOrd="5" destOrd="0" parTransId="{0BD6CA0D-2265-45ED-AF36-943993ED8F45}" sibTransId="{B4A6C027-022A-4535-8F43-C3B020AA551B}"/>
    <dgm:cxn modelId="{4BBC3B02-A0C7-4BBD-8DA9-C53DFDCCBC57}" type="presOf" srcId="{0BC2BB3E-AA9E-429A-8FBE-E82459C0E6F4}" destId="{C2D0E0D4-986C-47F3-9D38-B50991A07096}" srcOrd="0" destOrd="0" presId="urn:microsoft.com/office/officeart/2005/8/layout/hProcess3"/>
    <dgm:cxn modelId="{09384245-9210-4B2B-A546-9F18BC0C2183}" srcId="{14CAB7F4-0101-4EFF-BEA7-DD1F79AF9742}" destId="{AB47D43E-1FEC-4A76-BFBE-20150F6ABCE8}" srcOrd="2" destOrd="0" parTransId="{346B80DC-EE05-4B54-8A0B-ACD1CC8852B2}" sibTransId="{0C39A87F-D353-4DD7-9E99-8C262895596C}"/>
    <dgm:cxn modelId="{156BD934-DD4B-4E3F-9C0A-BD427A83CABE}" type="presOf" srcId="{2AA0C12F-D5DE-4B4F-AE3C-578BF148F184}" destId="{A68B830C-E4A1-4A38-A0EA-BA390E6064D7}" srcOrd="0" destOrd="0" presId="urn:microsoft.com/office/officeart/2005/8/layout/hProcess3"/>
    <dgm:cxn modelId="{D279DEEE-AD37-4AEA-9C71-510556FF816D}" type="presOf" srcId="{1FA4C6D2-82BA-4EFF-AE99-EFA2521D04D2}" destId="{A9FF25AE-3268-4847-92B2-DB3C873B09AA}" srcOrd="0" destOrd="0" presId="urn:microsoft.com/office/officeart/2005/8/layout/hProcess3"/>
    <dgm:cxn modelId="{E2E337E8-2800-4036-A321-B91EFA9E64DE}" type="presOf" srcId="{14CAB7F4-0101-4EFF-BEA7-DD1F79AF9742}" destId="{A69C2DB9-043D-4230-AD88-EC51CF5D5086}" srcOrd="0" destOrd="0" presId="urn:microsoft.com/office/officeart/2005/8/layout/hProcess3"/>
    <dgm:cxn modelId="{C74D99A6-FF1E-467F-93E7-527D940AB987}" type="presOf" srcId="{5E146CF3-5787-4CB6-B6DE-09F661A73916}" destId="{0B99201A-974E-4FAB-B797-F25C90CBA0AA}" srcOrd="0" destOrd="0" presId="urn:microsoft.com/office/officeart/2005/8/layout/hProcess3"/>
    <dgm:cxn modelId="{56B4AC98-E488-4A54-B2B1-94DD396B257F}" srcId="{14CAB7F4-0101-4EFF-BEA7-DD1F79AF9742}" destId="{1FA4C6D2-82BA-4EFF-AE99-EFA2521D04D2}" srcOrd="3" destOrd="0" parTransId="{2BDADE32-DAB9-4FEC-AE64-574F884E36D8}" sibTransId="{3A18C5E9-653E-4C11-BA48-05BF0147D33F}"/>
    <dgm:cxn modelId="{B17D075C-5F3E-4B03-B1E3-0885F4B43C5B}" srcId="{14CAB7F4-0101-4EFF-BEA7-DD1F79AF9742}" destId="{2AA0C12F-D5DE-4B4F-AE3C-578BF148F184}" srcOrd="0" destOrd="0" parTransId="{CB2BE4DB-EA62-49DA-8745-A9277C279A23}" sibTransId="{F8DE0A98-FF87-4477-BA32-FA72EAFE822F}"/>
    <dgm:cxn modelId="{405CD520-9AD0-40CF-9D66-B690225B4E2D}" type="presOf" srcId="{5C26E1E6-4CD4-46D9-8B24-7D3EAEA21AFE}" destId="{76C604EF-D726-4FE6-8F2B-9AF12E076A3F}" srcOrd="0" destOrd="0" presId="urn:microsoft.com/office/officeart/2005/8/layout/hProcess3"/>
    <dgm:cxn modelId="{0D49724F-B653-4B71-AC4F-DE390378FF06}" srcId="{14CAB7F4-0101-4EFF-BEA7-DD1F79AF9742}" destId="{5E146CF3-5787-4CB6-B6DE-09F661A73916}" srcOrd="4" destOrd="0" parTransId="{8103E034-2559-4846-B83B-C6F69808021C}" sibTransId="{EB49BE7F-795C-4392-9349-901E58E847EB}"/>
    <dgm:cxn modelId="{7FACF0D2-D80F-477A-BC69-081728701526}" type="presOf" srcId="{AB47D43E-1FEC-4A76-BFBE-20150F6ABCE8}" destId="{31C5F04C-C7E5-4356-A9EB-C0452E9F0391}" srcOrd="0" destOrd="0" presId="urn:microsoft.com/office/officeart/2005/8/layout/hProcess3"/>
    <dgm:cxn modelId="{A7386205-D255-449A-9BF7-B4CD884B2819}" srcId="{14CAB7F4-0101-4EFF-BEA7-DD1F79AF9742}" destId="{5C26E1E6-4CD4-46D9-8B24-7D3EAEA21AFE}" srcOrd="1" destOrd="0" parTransId="{BECCB1CA-D6C2-46C4-B586-EACDA764EB83}" sibTransId="{136CB408-396D-4323-8219-E2E6A858B83A}"/>
    <dgm:cxn modelId="{E9D8F044-8E92-4D84-8366-13408FEF19CB}" type="presParOf" srcId="{A69C2DB9-043D-4230-AD88-EC51CF5D5086}" destId="{1EA5454A-BB0D-4FD8-989C-1D79647C885D}" srcOrd="0" destOrd="0" presId="urn:microsoft.com/office/officeart/2005/8/layout/hProcess3"/>
    <dgm:cxn modelId="{2013EB6D-A709-4C72-8E7D-3F3CEBD7A81C}" type="presParOf" srcId="{A69C2DB9-043D-4230-AD88-EC51CF5D5086}" destId="{A5309489-1E8A-429C-ADAF-1786D8458FA2}" srcOrd="1" destOrd="0" presId="urn:microsoft.com/office/officeart/2005/8/layout/hProcess3"/>
    <dgm:cxn modelId="{243A1FF4-E29F-4A4D-B0B3-307A65375550}" type="presParOf" srcId="{A5309489-1E8A-429C-ADAF-1786D8458FA2}" destId="{698284F1-CB36-414F-9317-359530455820}" srcOrd="0" destOrd="0" presId="urn:microsoft.com/office/officeart/2005/8/layout/hProcess3"/>
    <dgm:cxn modelId="{95A88B78-184A-417B-97C1-A23B6C530054}" type="presParOf" srcId="{A5309489-1E8A-429C-ADAF-1786D8458FA2}" destId="{0E63A5F8-BA00-40B1-BD76-09D518DF74C6}" srcOrd="1" destOrd="0" presId="urn:microsoft.com/office/officeart/2005/8/layout/hProcess3"/>
    <dgm:cxn modelId="{8F62DB47-942C-46AA-8D50-C2B8EEB3540C}" type="presParOf" srcId="{0E63A5F8-BA00-40B1-BD76-09D518DF74C6}" destId="{1C7FCF13-FB86-4D80-9D75-0022664C7006}" srcOrd="0" destOrd="0" presId="urn:microsoft.com/office/officeart/2005/8/layout/hProcess3"/>
    <dgm:cxn modelId="{15E919EA-C473-4DCA-B16D-5ACF2A5289B4}" type="presParOf" srcId="{0E63A5F8-BA00-40B1-BD76-09D518DF74C6}" destId="{A68B830C-E4A1-4A38-A0EA-BA390E6064D7}" srcOrd="1" destOrd="0" presId="urn:microsoft.com/office/officeart/2005/8/layout/hProcess3"/>
    <dgm:cxn modelId="{FD41AA8B-AB41-4F44-A7F6-B0F1F1963D1B}" type="presParOf" srcId="{0E63A5F8-BA00-40B1-BD76-09D518DF74C6}" destId="{0C018AF6-F682-4473-9041-88DD4B6D5638}" srcOrd="2" destOrd="0" presId="urn:microsoft.com/office/officeart/2005/8/layout/hProcess3"/>
    <dgm:cxn modelId="{A89C6466-BE22-428A-855E-5174AD19EFFD}" type="presParOf" srcId="{0E63A5F8-BA00-40B1-BD76-09D518DF74C6}" destId="{F833215B-E163-4ECE-866D-734BEF64B60C}" srcOrd="3" destOrd="0" presId="urn:microsoft.com/office/officeart/2005/8/layout/hProcess3"/>
    <dgm:cxn modelId="{0794D4C0-3855-4A20-996A-0876F4D8D066}" type="presParOf" srcId="{A5309489-1E8A-429C-ADAF-1786D8458FA2}" destId="{8492A5F7-7362-4281-BA2F-9E77C625B975}" srcOrd="2" destOrd="0" presId="urn:microsoft.com/office/officeart/2005/8/layout/hProcess3"/>
    <dgm:cxn modelId="{975999B2-1FAF-4CE6-8EA5-C9CC8B6A3F9A}" type="presParOf" srcId="{A5309489-1E8A-429C-ADAF-1786D8458FA2}" destId="{93E8C9B9-39B6-420F-9272-EF3630CC5529}" srcOrd="3" destOrd="0" presId="urn:microsoft.com/office/officeart/2005/8/layout/hProcess3"/>
    <dgm:cxn modelId="{0A2D5CBE-366A-4D9B-85B2-6B44FBD280FF}" type="presParOf" srcId="{93E8C9B9-39B6-420F-9272-EF3630CC5529}" destId="{2CB16D4F-1E5E-4762-9BFB-0B20280EACB1}" srcOrd="0" destOrd="0" presId="urn:microsoft.com/office/officeart/2005/8/layout/hProcess3"/>
    <dgm:cxn modelId="{B5E51A1A-F1D6-452C-AD95-3F5DB8B7338A}" type="presParOf" srcId="{93E8C9B9-39B6-420F-9272-EF3630CC5529}" destId="{76C604EF-D726-4FE6-8F2B-9AF12E076A3F}" srcOrd="1" destOrd="0" presId="urn:microsoft.com/office/officeart/2005/8/layout/hProcess3"/>
    <dgm:cxn modelId="{792FAB7B-09B3-470A-94CE-4B981679A1A3}" type="presParOf" srcId="{93E8C9B9-39B6-420F-9272-EF3630CC5529}" destId="{01D4E0C0-8A6A-469A-ADEB-BA021784E362}" srcOrd="2" destOrd="0" presId="urn:microsoft.com/office/officeart/2005/8/layout/hProcess3"/>
    <dgm:cxn modelId="{AF042626-7FAC-4E14-AC18-9DECA3D7DAAB}" type="presParOf" srcId="{93E8C9B9-39B6-420F-9272-EF3630CC5529}" destId="{0EFA5265-CF20-4C81-9D20-36FBF47EF1BC}" srcOrd="3" destOrd="0" presId="urn:microsoft.com/office/officeart/2005/8/layout/hProcess3"/>
    <dgm:cxn modelId="{156C0845-7616-43B3-9AC4-FB41F839BF01}" type="presParOf" srcId="{A5309489-1E8A-429C-ADAF-1786D8458FA2}" destId="{587CD2C5-E614-44A5-B411-ACCA36AAFD69}" srcOrd="4" destOrd="0" presId="urn:microsoft.com/office/officeart/2005/8/layout/hProcess3"/>
    <dgm:cxn modelId="{DC5B38DA-3387-45DD-961F-712F7D4982A4}" type="presParOf" srcId="{A5309489-1E8A-429C-ADAF-1786D8458FA2}" destId="{2EB0C299-502E-45D0-AB24-7D694B78AFF7}" srcOrd="5" destOrd="0" presId="urn:microsoft.com/office/officeart/2005/8/layout/hProcess3"/>
    <dgm:cxn modelId="{989764ED-CFA7-4276-A60D-C208A44B0B26}" type="presParOf" srcId="{2EB0C299-502E-45D0-AB24-7D694B78AFF7}" destId="{B9E604D2-280A-4F57-9E0B-4BA4A9507F03}" srcOrd="0" destOrd="0" presId="urn:microsoft.com/office/officeart/2005/8/layout/hProcess3"/>
    <dgm:cxn modelId="{12136EDD-4F0B-4875-A96D-2E2EA2E5D715}" type="presParOf" srcId="{2EB0C299-502E-45D0-AB24-7D694B78AFF7}" destId="{31C5F04C-C7E5-4356-A9EB-C0452E9F0391}" srcOrd="1" destOrd="0" presId="urn:microsoft.com/office/officeart/2005/8/layout/hProcess3"/>
    <dgm:cxn modelId="{1E00D827-A518-43D6-ADDB-9729A993F90A}" type="presParOf" srcId="{2EB0C299-502E-45D0-AB24-7D694B78AFF7}" destId="{381F9F63-4F3C-4A06-A4ED-D5DAFA987925}" srcOrd="2" destOrd="0" presId="urn:microsoft.com/office/officeart/2005/8/layout/hProcess3"/>
    <dgm:cxn modelId="{A0F86F26-AE79-45E2-A478-9B2FAAC11F5F}" type="presParOf" srcId="{2EB0C299-502E-45D0-AB24-7D694B78AFF7}" destId="{58F0E1FE-9035-4BEB-A52A-49B7F2AB1A7B}" srcOrd="3" destOrd="0" presId="urn:microsoft.com/office/officeart/2005/8/layout/hProcess3"/>
    <dgm:cxn modelId="{9AF7D3C4-E9B5-4E48-9271-752C6D6C0882}" type="presParOf" srcId="{A5309489-1E8A-429C-ADAF-1786D8458FA2}" destId="{B66793FB-0AA4-44CA-A21B-9E00DD08EBA4}" srcOrd="6" destOrd="0" presId="urn:microsoft.com/office/officeart/2005/8/layout/hProcess3"/>
    <dgm:cxn modelId="{8D927909-70DC-4810-97D8-A74DA0B375D4}" type="presParOf" srcId="{A5309489-1E8A-429C-ADAF-1786D8458FA2}" destId="{76CF491E-D393-44C9-9461-5DB8AB9D00CE}" srcOrd="7" destOrd="0" presId="urn:microsoft.com/office/officeart/2005/8/layout/hProcess3"/>
    <dgm:cxn modelId="{C621690A-7BA9-45A5-A66B-1B4A11C65AA7}" type="presParOf" srcId="{76CF491E-D393-44C9-9461-5DB8AB9D00CE}" destId="{92C97DA8-1F19-45BA-B892-73008FB9ABEE}" srcOrd="0" destOrd="0" presId="urn:microsoft.com/office/officeart/2005/8/layout/hProcess3"/>
    <dgm:cxn modelId="{986CB041-C297-4EFB-A9B1-DB5E4342D4FB}" type="presParOf" srcId="{76CF491E-D393-44C9-9461-5DB8AB9D00CE}" destId="{A9FF25AE-3268-4847-92B2-DB3C873B09AA}" srcOrd="1" destOrd="0" presId="urn:microsoft.com/office/officeart/2005/8/layout/hProcess3"/>
    <dgm:cxn modelId="{F1A56DB9-614E-4EAF-86F0-B3D2ADEBD7C9}" type="presParOf" srcId="{76CF491E-D393-44C9-9461-5DB8AB9D00CE}" destId="{CE81771B-11F0-4D78-92B8-7FFBD2A9B892}" srcOrd="2" destOrd="0" presId="urn:microsoft.com/office/officeart/2005/8/layout/hProcess3"/>
    <dgm:cxn modelId="{8CBABCF1-92E6-415B-B2B6-1C24A9C72EE2}" type="presParOf" srcId="{76CF491E-D393-44C9-9461-5DB8AB9D00CE}" destId="{56F0CA9A-3C8A-4D82-A206-FF332A5ABC25}" srcOrd="3" destOrd="0" presId="urn:microsoft.com/office/officeart/2005/8/layout/hProcess3"/>
    <dgm:cxn modelId="{D6D37FB4-651E-43FC-9624-88077358A4EF}" type="presParOf" srcId="{A5309489-1E8A-429C-ADAF-1786D8458FA2}" destId="{A1206B13-7359-45B8-954D-7B43E94F5F82}" srcOrd="8" destOrd="0" presId="urn:microsoft.com/office/officeart/2005/8/layout/hProcess3"/>
    <dgm:cxn modelId="{1D7BF41E-603D-4854-A21C-C7144C06E39E}" type="presParOf" srcId="{A5309489-1E8A-429C-ADAF-1786D8458FA2}" destId="{BC63F53A-F7E3-43AB-9A95-92CB666D4C6C}" srcOrd="9" destOrd="0" presId="urn:microsoft.com/office/officeart/2005/8/layout/hProcess3"/>
    <dgm:cxn modelId="{7E5E5E7A-7242-4B35-A933-DDCB94C66669}" type="presParOf" srcId="{BC63F53A-F7E3-43AB-9A95-92CB666D4C6C}" destId="{B187B9A7-091E-4798-B71C-28A9D8117C55}" srcOrd="0" destOrd="0" presId="urn:microsoft.com/office/officeart/2005/8/layout/hProcess3"/>
    <dgm:cxn modelId="{A6F57F24-6764-4409-B491-738ABAED0D89}" type="presParOf" srcId="{BC63F53A-F7E3-43AB-9A95-92CB666D4C6C}" destId="{0B99201A-974E-4FAB-B797-F25C90CBA0AA}" srcOrd="1" destOrd="0" presId="urn:microsoft.com/office/officeart/2005/8/layout/hProcess3"/>
    <dgm:cxn modelId="{B87D8896-0137-42DF-8C46-F0A7B430BAA8}" type="presParOf" srcId="{BC63F53A-F7E3-43AB-9A95-92CB666D4C6C}" destId="{C6DCE3E6-DA8D-46C0-8C67-7B005A51F5CB}" srcOrd="2" destOrd="0" presId="urn:microsoft.com/office/officeart/2005/8/layout/hProcess3"/>
    <dgm:cxn modelId="{A855FB9D-0235-4B3C-8E1A-35A0EFDC092F}" type="presParOf" srcId="{BC63F53A-F7E3-43AB-9A95-92CB666D4C6C}" destId="{F0685E5A-AC7E-402A-8F81-512F683CA3B7}" srcOrd="3" destOrd="0" presId="urn:microsoft.com/office/officeart/2005/8/layout/hProcess3"/>
    <dgm:cxn modelId="{4B9022D3-4606-4997-B8C1-3B227C8C16A4}" type="presParOf" srcId="{A5309489-1E8A-429C-ADAF-1786D8458FA2}" destId="{708E7009-9421-4DB1-8FDB-98486CF4ABC8}" srcOrd="10" destOrd="0" presId="urn:microsoft.com/office/officeart/2005/8/layout/hProcess3"/>
    <dgm:cxn modelId="{BDDB84E1-5853-476C-84B5-79F9E5876154}" type="presParOf" srcId="{A5309489-1E8A-429C-ADAF-1786D8458FA2}" destId="{C820DBD9-8CFD-4C51-87F9-9AF4ED4B673C}" srcOrd="11" destOrd="0" presId="urn:microsoft.com/office/officeart/2005/8/layout/hProcess3"/>
    <dgm:cxn modelId="{C7226AC7-0300-43E0-95A9-5F982490EB87}" type="presParOf" srcId="{C820DBD9-8CFD-4C51-87F9-9AF4ED4B673C}" destId="{FD7735BC-87BC-454E-BA8F-2AA9DE481FEB}" srcOrd="0" destOrd="0" presId="urn:microsoft.com/office/officeart/2005/8/layout/hProcess3"/>
    <dgm:cxn modelId="{D16C78C9-B3A4-4868-860C-A54A808452C2}" type="presParOf" srcId="{C820DBD9-8CFD-4C51-87F9-9AF4ED4B673C}" destId="{C2D0E0D4-986C-47F3-9D38-B50991A07096}" srcOrd="1" destOrd="0" presId="urn:microsoft.com/office/officeart/2005/8/layout/hProcess3"/>
    <dgm:cxn modelId="{268CC3DD-C2EB-4F80-BE8D-58E4A503ABFA}" type="presParOf" srcId="{C820DBD9-8CFD-4C51-87F9-9AF4ED4B673C}" destId="{E84A7224-4856-431A-8C2B-F21B23258397}" srcOrd="2" destOrd="0" presId="urn:microsoft.com/office/officeart/2005/8/layout/hProcess3"/>
    <dgm:cxn modelId="{9FC0B447-57D8-445A-B787-DFF27D6030E6}" type="presParOf" srcId="{C820DBD9-8CFD-4C51-87F9-9AF4ED4B673C}" destId="{497F20D5-D1AF-4487-A5DB-A1484B35AB66}" srcOrd="3" destOrd="0" presId="urn:microsoft.com/office/officeart/2005/8/layout/hProcess3"/>
    <dgm:cxn modelId="{0BC0311E-BDCD-47EC-8A26-312E0DC8F2E1}" type="presParOf" srcId="{A5309489-1E8A-429C-ADAF-1786D8458FA2}" destId="{E5054E94-33B3-458E-B889-0850754A849C}" srcOrd="12" destOrd="0" presId="urn:microsoft.com/office/officeart/2005/8/layout/hProcess3"/>
    <dgm:cxn modelId="{D46245BF-EB91-4B44-91B2-AE85C0D6DDCD}" type="presParOf" srcId="{A5309489-1E8A-429C-ADAF-1786D8458FA2}" destId="{7680947E-E670-4AC5-B631-4BF8A2A5E4A1}" srcOrd="13" destOrd="0" presId="urn:microsoft.com/office/officeart/2005/8/layout/hProcess3"/>
    <dgm:cxn modelId="{7CC12EDB-E995-4819-BB19-F2604DF7E10D}" type="presParOf" srcId="{A5309489-1E8A-429C-ADAF-1786D8458FA2}" destId="{7B42D687-9139-4458-BEDA-F0001AF4EECF}" srcOrd="1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2D687-9139-4458-BEDA-F0001AF4EECF}">
      <dsp:nvSpPr>
        <dsp:cNvPr id="0" name=""/>
        <dsp:cNvSpPr/>
      </dsp:nvSpPr>
      <dsp:spPr>
        <a:xfrm>
          <a:off x="0" y="1670451"/>
          <a:ext cx="3810000" cy="1307296"/>
        </a:xfrm>
        <a:prstGeom prst="rightArrow">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0E0D4-986C-47F3-9D38-B50991A07096}">
      <dsp:nvSpPr>
        <dsp:cNvPr id="0" name=""/>
        <dsp:cNvSpPr/>
      </dsp:nvSpPr>
      <dsp:spPr>
        <a:xfrm>
          <a:off x="2982980" y="1997275"/>
          <a:ext cx="446019" cy="65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en-US" sz="1000" kern="1200"/>
            <a:t>World</a:t>
          </a:r>
        </a:p>
      </dsp:txBody>
      <dsp:txXfrm>
        <a:off x="2982980" y="1997275"/>
        <a:ext cx="446019" cy="653648"/>
      </dsp:txXfrm>
    </dsp:sp>
    <dsp:sp modelId="{0B99201A-974E-4FAB-B797-F25C90CBA0AA}">
      <dsp:nvSpPr>
        <dsp:cNvPr id="0" name=""/>
        <dsp:cNvSpPr/>
      </dsp:nvSpPr>
      <dsp:spPr>
        <a:xfrm>
          <a:off x="2447757" y="1997275"/>
          <a:ext cx="446019" cy="65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en-US" sz="1000" kern="1200"/>
            <a:t>Americs</a:t>
          </a:r>
        </a:p>
      </dsp:txBody>
      <dsp:txXfrm>
        <a:off x="2447757" y="1997275"/>
        <a:ext cx="446019" cy="653648"/>
      </dsp:txXfrm>
    </dsp:sp>
    <dsp:sp modelId="{A9FF25AE-3268-4847-92B2-DB3C873B09AA}">
      <dsp:nvSpPr>
        <dsp:cNvPr id="0" name=""/>
        <dsp:cNvSpPr/>
      </dsp:nvSpPr>
      <dsp:spPr>
        <a:xfrm>
          <a:off x="1912534" y="1997275"/>
          <a:ext cx="446019" cy="65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en-US" sz="1000" kern="1200" dirty="0"/>
            <a:t>Europe</a:t>
          </a:r>
        </a:p>
      </dsp:txBody>
      <dsp:txXfrm>
        <a:off x="1912534" y="1997275"/>
        <a:ext cx="446019" cy="653648"/>
      </dsp:txXfrm>
    </dsp:sp>
    <dsp:sp modelId="{31C5F04C-C7E5-4356-A9EB-C0452E9F0391}">
      <dsp:nvSpPr>
        <dsp:cNvPr id="0" name=""/>
        <dsp:cNvSpPr/>
      </dsp:nvSpPr>
      <dsp:spPr>
        <a:xfrm>
          <a:off x="1377311" y="1997275"/>
          <a:ext cx="446019" cy="65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en-US" sz="1000" kern="1200"/>
            <a:t>Italy</a:t>
          </a:r>
        </a:p>
        <a:p>
          <a:pPr lvl="0" algn="ctr" defTabSz="444500">
            <a:lnSpc>
              <a:spcPct val="90000"/>
            </a:lnSpc>
            <a:spcBef>
              <a:spcPct val="0"/>
            </a:spcBef>
            <a:spcAft>
              <a:spcPct val="35000"/>
            </a:spcAft>
          </a:pPr>
          <a:r>
            <a:rPr lang="en-US" sz="1000" kern="1200"/>
            <a:t>Roman Empire</a:t>
          </a:r>
        </a:p>
      </dsp:txBody>
      <dsp:txXfrm>
        <a:off x="1377311" y="1997275"/>
        <a:ext cx="446019" cy="653648"/>
      </dsp:txXfrm>
    </dsp:sp>
    <dsp:sp modelId="{76C604EF-D726-4FE6-8F2B-9AF12E076A3F}">
      <dsp:nvSpPr>
        <dsp:cNvPr id="0" name=""/>
        <dsp:cNvSpPr/>
      </dsp:nvSpPr>
      <dsp:spPr>
        <a:xfrm>
          <a:off x="842088" y="1997275"/>
          <a:ext cx="446019" cy="65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en-US" sz="1000" kern="1200"/>
            <a:t>Middle East</a:t>
          </a:r>
        </a:p>
      </dsp:txBody>
      <dsp:txXfrm>
        <a:off x="842088" y="1997275"/>
        <a:ext cx="446019" cy="653648"/>
      </dsp:txXfrm>
    </dsp:sp>
    <dsp:sp modelId="{A68B830C-E4A1-4A38-A0EA-BA390E6064D7}">
      <dsp:nvSpPr>
        <dsp:cNvPr id="0" name=""/>
        <dsp:cNvSpPr/>
      </dsp:nvSpPr>
      <dsp:spPr>
        <a:xfrm>
          <a:off x="306864" y="1997275"/>
          <a:ext cx="446019" cy="65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en-US" sz="1000" kern="1200"/>
            <a:t>India</a:t>
          </a:r>
        </a:p>
      </dsp:txBody>
      <dsp:txXfrm>
        <a:off x="306864" y="1997275"/>
        <a:ext cx="446019" cy="6536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43529F-9180-4D7C-877C-CEB73BABA663}"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B024B-A315-44B5-BD69-4E3EB65973D8}"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43529F-9180-4D7C-877C-CEB73BABA663}"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B024B-A315-44B5-BD69-4E3EB65973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43529F-9180-4D7C-877C-CEB73BABA663}"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B024B-A315-44B5-BD69-4E3EB65973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43529F-9180-4D7C-877C-CEB73BABA663}"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B024B-A315-44B5-BD69-4E3EB65973D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43529F-9180-4D7C-877C-CEB73BABA663}"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B024B-A315-44B5-BD69-4E3EB65973D8}"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43529F-9180-4D7C-877C-CEB73BABA663}" type="datetimeFigureOut">
              <a:rPr lang="en-US" smtClean="0"/>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B024B-A315-44B5-BD69-4E3EB65973D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43529F-9180-4D7C-877C-CEB73BABA663}" type="datetimeFigureOut">
              <a:rPr lang="en-US" smtClean="0"/>
              <a:t>10/21/2013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0B024B-A315-44B5-BD69-4E3EB65973D8}"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43529F-9180-4D7C-877C-CEB73BABA663}" type="datetimeFigureOut">
              <a:rPr lang="en-US" smtClean="0"/>
              <a:t>10/21/2013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0B024B-A315-44B5-BD69-4E3EB65973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3529F-9180-4D7C-877C-CEB73BABA663}" type="datetimeFigureOut">
              <a:rPr lang="en-US" smtClean="0"/>
              <a:t>10/21/2013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0B024B-A315-44B5-BD69-4E3EB65973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3529F-9180-4D7C-877C-CEB73BABA663}" type="datetimeFigureOut">
              <a:rPr lang="en-US" smtClean="0"/>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B024B-A315-44B5-BD69-4E3EB65973D8}"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3529F-9180-4D7C-877C-CEB73BABA663}" type="datetimeFigureOut">
              <a:rPr lang="en-US" smtClean="0"/>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B024B-A315-44B5-BD69-4E3EB65973D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543529F-9180-4D7C-877C-CEB73BABA663}" type="datetimeFigureOut">
              <a:rPr lang="en-US" smtClean="0"/>
              <a:t>10/21/2013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40B024B-A315-44B5-BD69-4E3EB65973D8}"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frm=1&amp;source=images&amp;cd=&amp;cad=rja&amp;docid=CAQgVKVR8CR8JM&amp;tbnid=2AMXI_f9ci1L8M:&amp;ved=0CAUQjRw&amp;url=http%3A%2F%2Fen.wikipedia.org%2Fwiki%2FHistory_of_globalization&amp;ei=Eo5lUuaxDJTb4AO76YD4Aw&amp;bvm=bv.54934254,d.dmg&amp;psig=AFQjCNG6-zlJdQ6YbEeNamwCTiAJikH3gA&amp;ust=138247360040868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google.ca/url?sa=i&amp;rct=j&amp;q=&amp;esrc=s&amp;frm=1&amp;source=images&amp;cd=&amp;cad=rja&amp;docid=0Cydp__GMNuDlM&amp;tbnid=GAwzC9ZvbPaQnM:&amp;ved=0CAUQjRw&amp;url=http%3A%2F%2Fcontroversialhistory.blogspot.com%2F2009%2F07%2Fdid-megasthenes-meet-chandragupta.html&amp;ei=Po5lUuWUGPOn4AOh04DgDA&amp;bvm=bv.54934254,d.dmg&amp;psig=AFQjCNFpw8M05ocdyHSOVA4ykz4lcoFoOw&amp;ust=1382473652969691" TargetMode="Externa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www.greenprinteronline.com/blog/wp-content/uploads/2011/02/genghiskhan.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a/url?sa=i&amp;rct=j&amp;q=&amp;esrc=s&amp;frm=1&amp;source=images&amp;cd=&amp;cad=rja&amp;docid=KSZ8zADnxrqStM&amp;tbnid=6F3SwZcIoPAMZM:&amp;ved=0CAUQjRw&amp;url=http%3A%2F%2Fsilkroadtoronto.wordpress.com%2Fsilk-road-maps%2Fsilk-road%2F&amp;ei=D49lUoeyFcjm2AWogoHQCw&amp;psig=AFQjCNEPdzOSwjS0kiX7qnXM-FQgvjLTnA&amp;ust=138247386199714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a/url?sa=i&amp;rct=j&amp;q=&amp;esrc=s&amp;frm=1&amp;source=images&amp;cd=&amp;cad=rja&amp;docid=CAQgVKVR8CR8JM&amp;tbnid=Ub2zeN0OHaMjaM:&amp;ved=0CAUQjRw&amp;url=http%3A%2F%2Fen.wikipedia.org%2Fwiki%2FHistory_of_globalization&amp;ei=io9lUrD6ObGE2wXP5YHACA&amp;psig=AFQjCNHc3vwM1GC690GgHhU2U6xfQj4JJg&amp;ust=1382473903036589"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a/url?sa=i&amp;rct=j&amp;q=&amp;esrc=s&amp;frm=1&amp;source=images&amp;cd=&amp;cad=rja&amp;docid=vxuZYreXghkS9M&amp;tbnid=TIrnHmN9yv0DFM:&amp;ved=0CAUQjRw&amp;url=http%3A%2F%2Fwww.tdrfan.com%2Ftds%2Farabian_coast%2Fshops%2Fagrabah_marketplace%2F&amp;ei=IJBlUqK6CKLE2wX3xoBY&amp;psig=AFQjCNF8gfExnKeQ_ndftQxvMqLBzsUSyw&amp;ust=138247408782915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google.ca/url?sa=i&amp;rct=j&amp;q=&amp;esrc=s&amp;frm=1&amp;source=images&amp;cd=&amp;cad=rja&amp;docid=nEyuE3aUneLYKM&amp;tbnid=UrP29cmWzkKikM:&amp;ved=0CAUQjRw&amp;url=http%3A%2F%2Fh20colonizers.blogspot.com%2F&amp;ei=ApJlUo25FKTD2QX7voAg&amp;psig=AFQjCNEduRLURt_1qK6mjBHUZ8-uYeH2MQ&amp;ust=138247460591419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a/url?sa=i&amp;rct=j&amp;q=&amp;esrc=s&amp;frm=1&amp;source=images&amp;cd=&amp;cad=rja&amp;docid=_96VBEE72WnziM&amp;tbnid=7c0LbajV5BOrZM:&amp;ved=0CAUQjRw&amp;url=http%3A%2F%2Fusa.chinadaily.com.cn%2Fweekly%2F2012-04%2F06%2Fcontent_14987805.htm&amp;ei=R5JlUqaiEMSH2gW-oIDoCA&amp;psig=AFQjCNGyqkcwpmlPxfcMvNxaXyae6Sf2GA&amp;ust=138247466245573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&amp; Why?</a:t>
            </a:r>
            <a:endParaRPr lang="en-US" dirty="0"/>
          </a:p>
        </p:txBody>
      </p:sp>
      <p:sp>
        <p:nvSpPr>
          <p:cNvPr id="3" name="Subtitle 2"/>
          <p:cNvSpPr>
            <a:spLocks noGrp="1"/>
          </p:cNvSpPr>
          <p:nvPr>
            <p:ph type="subTitle" idx="1"/>
          </p:nvPr>
        </p:nvSpPr>
        <p:spPr/>
        <p:txBody>
          <a:bodyPr/>
          <a:lstStyle/>
          <a:p>
            <a:r>
              <a:rPr lang="en-US" dirty="0" smtClean="0"/>
              <a:t>The Beginnings of Globalization</a:t>
            </a:r>
            <a:endParaRPr lang="en-US" dirty="0"/>
          </a:p>
        </p:txBody>
      </p:sp>
      <p:pic>
        <p:nvPicPr>
          <p:cNvPr id="1026" name="Picture 2" descr="https://encrypted-tbn3.gstatic.com/images?q=tbn:ANd9GcT-zVKJtWJE5-85c8DZ-PehE_pox-zXxUZk7rImUw4I7SFzDOpfo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
            <a:ext cx="708659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180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Globalization</a:t>
            </a:r>
            <a:endParaRPr lang="en-US" dirty="0"/>
          </a:p>
        </p:txBody>
      </p:sp>
      <p:sp>
        <p:nvSpPr>
          <p:cNvPr id="3" name="Content Placeholder 2"/>
          <p:cNvSpPr>
            <a:spLocks noGrp="1"/>
          </p:cNvSpPr>
          <p:nvPr>
            <p:ph idx="1"/>
          </p:nvPr>
        </p:nvSpPr>
        <p:spPr/>
        <p:txBody>
          <a:bodyPr/>
          <a:lstStyle/>
          <a:p>
            <a:r>
              <a:rPr lang="en-US" dirty="0" smtClean="0"/>
              <a:t>Referred to as Phase 2, specifically with the voyage of Christopher Columbus in 1492, and ended with the emergence of the United States and the Soviet Union as superpowers after WW2</a:t>
            </a:r>
          </a:p>
          <a:p>
            <a:endParaRPr lang="en-US" dirty="0"/>
          </a:p>
          <a:p>
            <a:r>
              <a:rPr lang="en-US" dirty="0" smtClean="0"/>
              <a:t>Others believe that this began in the 1800s, when low-cost goods from farms and factories poured into markets around the world – and access to these goods changed the way people lived</a:t>
            </a:r>
            <a:endParaRPr lang="en-US" dirty="0"/>
          </a:p>
        </p:txBody>
      </p:sp>
    </p:spTree>
    <p:extLst>
      <p:ext uri="{BB962C8B-B14F-4D97-AF65-F5344CB8AC3E}">
        <p14:creationId xmlns:p14="http://schemas.microsoft.com/office/powerpoint/2010/main" val="235911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lnSpcReduction="10000"/>
          </a:bodyPr>
          <a:lstStyle/>
          <a:p>
            <a:r>
              <a:rPr lang="en-US" dirty="0" smtClean="0"/>
              <a:t>Some believe when Chandragupta </a:t>
            </a:r>
            <a:r>
              <a:rPr lang="en-US" dirty="0" err="1" smtClean="0"/>
              <a:t>Maurya</a:t>
            </a:r>
            <a:r>
              <a:rPr lang="en-US" dirty="0" smtClean="0"/>
              <a:t> combined religion, trade, and military might to create a protected trading area in present-day India (325 BCE)</a:t>
            </a:r>
          </a:p>
          <a:p>
            <a:endParaRPr lang="en-US" dirty="0"/>
          </a:p>
          <a:p>
            <a:r>
              <a:rPr lang="en-US" dirty="0" smtClean="0"/>
              <a:t>Some believe when Genghis Khan, Mongolian warrior-ruler, introduced the idea of fighting from horseback and conquered much of Asia (1100s)</a:t>
            </a:r>
          </a:p>
          <a:p>
            <a:endParaRPr lang="en-US" dirty="0"/>
          </a:p>
          <a:p>
            <a:r>
              <a:rPr lang="en-US" dirty="0" smtClean="0"/>
              <a:t>Some believe when Christopher Columbus landed on the Americas (1492)</a:t>
            </a:r>
            <a:endParaRPr lang="en-US" dirty="0"/>
          </a:p>
        </p:txBody>
      </p:sp>
    </p:spTree>
    <p:extLst>
      <p:ext uri="{BB962C8B-B14F-4D97-AF65-F5344CB8AC3E}">
        <p14:creationId xmlns:p14="http://schemas.microsoft.com/office/powerpoint/2010/main" val="1461277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a:t>
            </a:r>
            <a:endParaRPr lang="en-US" dirty="0"/>
          </a:p>
        </p:txBody>
      </p:sp>
      <p:sp>
        <p:nvSpPr>
          <p:cNvPr id="3" name="AutoShape 2" descr="data:image/jpeg;base64,/9j/4AAQSkZJRgABAQAAAQABAAD/2wCEAAkGBxQTEhQTExQUFhUXGRgaGBgYGBwXGhgdGBgXGBkYFxccHCggGBolHBgXITEhJSkrLi4uFx8zODMsNygtLisBCgoKDg0OGxAQGywkICQsLCwsLCwsLCwsLCwsLCwsLCwsLCwsLCwsLCwsLCwsLCwsLCwsLCwsLCwsLCwsLCwsLP/AABEIAREAuQMBIgACEQEDEQH/xAAcAAACAgMBAQAAAAAAAAAAAAAEBQMGAAECBwj/xAA9EAABAgQEAwYFAwMDAwUAAAABAAIDBBEhBRIxQVFhcQYTIoGRoTKxwdHwB0JSFCPhFRbxM2JyJFOCkrL/xAAZAQADAQEBAAAAAAAAAAAAAAABAgMEAAX/xAAlEQACAgMBAAICAgMBAAAAAAAAAQIRAyExEkFRIjIEYUJxgRP/2gAMAwEAAhEDEQA/AG2NwnG42VPxRxzL0eNQtO4VKxuENeZ+a8qDpntdVFcmAa1U8l/ytRRUFQwH0NFq6iXJDhbiXBCgbFGilBUGtlfgBcFwIhaajUIiOQg47wy77cBueitFWSlKhjDmA4XsVuJMsocxAHMj2VbdMviuysBHT5kpvI4E00MRznO4beuqLxJdJ/8Au3xELJttbE+lfkmcnFc7QH0I+acYdhgaAfCKcAEygSQJrSiSTicpyK0/C4rtKeawYA7c+yurYIAoumwQeCT3XDnJsp57OnZ3qEDM9n4g0v0+y9EhSyxsnXZcsjB6PNmwnA0c0t62Ui9CmsEa8UP4eSqmM4A+FVzfE0eoXN2Wx5F8ldjG9ULMxuGi6mI1dqIRzlaMdAnL6OnvrZSQIdbKOFDr0R8MBrV0noEFbthFgo/6hCxo1bqDMUigUlM9Ww2LVtDqDQ/nRJcckh4uYJHVdSOIUa1/CjXj5OROLvBaDS979VmXQ8ZSC1CmHqjY4o6iFebrXFiSR0xxsmLDbmlzV3iM0WMqNTavzXOLb0d6UVbI8RxAQ7C7kkZmivuak6ngN0PEcXHiSnknKtaMp1pVx+iskooyNubGuHQBDb4bA8NT58E3l2Fo0oPfzKXSgDqUsB+eSZQRV4FSaXUJMqkOJGHW5uUzhQyeS1KQBRFZdAs0pHHMOAp5eDU6LcNoKLgt5pbOZ22AFMII4KSCzmiYcNOkKCiGoI0qDaiahi5fDT+WC0eU9suzOWsWGNPiA/8A0FR4kNe+TksHAgjyXkXajCe4ikU8Ju37eSvF6Gi70LoEvRmao1pSt770Q8eKtuNlDCZmN0K+WW/pG2Nr0UuVq7iuDbDdR9wfwIWGixYc6hLXaOt9lYZWF3kGm7SQfKyq0PdPOz854nM40PmLFZ5fZaS1YkxSWoUlfr1Vw7QQaPJ439VV4sKhVscicleyfD4FTU2aASTyAVdxOdMR52aLAck6xKZ7uAQNYluYaLn1KrS1QVIxZJW6DsGgB0TMbhgzHrsPVOYEMNFNzrzQeHgQ4AfSpc712H1RY0qPM8EknbGgtB8sabbp1hUKprxSGA/fdPMKjZiaqE+F/Oi1SPGuy7Y+qHlaWXbjR3BZJdB5GMAohp5ICE73R0sK7rkKMJXSiLChhwKbqYNWmCaJSaNrCsC2AqCgkdt1S/1Fk80DvBqwg+RoD91e4kHilXaDDBEgRWV1aaelUUgp7s8Hik0UsqLVUUVlKrhkxQFo1TNF4vYQxudwGyZd0eC5wGBfMdAEy/r2KE5bpGiC0RxWUIcN1yIuVweNRqumu8JbwuEPFNLpR27LG+OI8MncXHHmqvNwiXCm6aSD8tKefMFQYg8Q2PeaZqENHDW6fErlRHJLyiqY7HzRKbNFAlpWONTzWPK2nntlmhy1YUG2jfc3XUt4gbj8uuYryA1orXK23/xGvK66JyNFBfTrxKgzTFUdxIhBFOFSm2DOp53SiEa7UNLp/hMEEFTnwsh9JRyCRwR3eVSmWtomMBtbCqyyQAuC/gmskKmm6VNggU4pph+UnxO08kYpWiUhsIRGjl2K8lGIdNHH1qugXb0PRaaJEmc7rGO3XObkV0HIpgaOqkoeagcTbgphXYKGJDrWtkyYrR4ZjuHhseKwVs8gdFBCkwNSKqzdv5cNmqtFnNB6kWP0VYhGpSzbNuKqTGEWO0MyNpTdD92FPAliTXbdbpD/AJeyijQyOXi6VU0JgJLSgREujAbVbqEzQImQCWuodrILtTHsGjgT70TGL4i1w5VSPtJWvl9SrYF1mX+SV/dY4LhdLQZCx0NQ7i0UpyG66eScqyUif22km1BXoP8AK4cKkON6qBqRPDYcysOEsIFqpRJQ8zgOCuOHSooOFFHJKijO5WXqLrqcxOHLszRDTgNz0G6njuDRRViawzvIpe85iTbg0cAopJvZz4Dzva+NEP8AZhGnE6+SD/3TNsuWnzFlcsNwhrQHOpZEzsKGRQDXiqqcPok0/grOEfqa5vhisPVv2V9wftbAj0yxG14GxXnWJ9moTyXN8J5KqT+GRZd4pWg0cFRRjL9XQjtdR9FGdaBU6IcYww1pW2q8h7JYtMvcA57nM5lejSmGuy1DhQ35iuqnJzi6OpMbjG4eUkuDQNSTRUDtT+pJqYcqA46Z708huln6jSERr2NY40cPh+6I7E9m4TCIsZwc8aN4KsdK5MV/0hLNxJhzWPmMwc7MRUbcQosPFTWitn6jEF8Jo/ifc/4VelwGiyTJI1fx46JnuABSrIOaKn36XF1Dk6JIrRaT2CypzAHiPkmEnEulMrUVB2NUdDfQ2VJoSEhm0Udl8wlfaWXoA7iK+5CZm7Q4ahB9oGh0OGQKAhwPzCbA9ifyVpFNAVuwHssxzQ+YflB/aLepSDDIVYzA7Sqb4tKxI0xkrYAU4C2qtOXwZIxseTnZgNhnuX1bsPsfVJILL0PG46cUQHR5EtDznhO9unDVSTOV0TO0jK6/qo2zRAIkhV4PNXDDolGhVHD6ZvOytUr8PQKGUqiGdiE1I12QpnQ2xAtuiJiXeTmabIJ2FxXk0akigukjc32hbDbc/nBVye7TRYpywxlrpS7j0CNxXsnEDS+LEA4NA+qh7IY5DljldBBNbuF3LVjxw6ZZzl/iJMQmI8I/3BFBIrUupWv4VG2bjElvjFKVqcwFRvw1916ZjvdYhBbeIymgy2PUWuhuzeBNgiI2G3OXgtcXAANB1oL1PmqesaJ/nxlX7OOcx1DYg6Gy9XweZHdFxsAL/NU+dwHuDDq5znV+I6nkeSetky+WiAE3YbDegqszdz0Xa/E8+7T4y6NGcWk60FLuNOA2HNV9uIltSGvIbTNWIRqaCyuvZHF4MvmDoQe4m7jrTghJzC4MeZ74B7m1FIbWUqBtUGnnRaY+Kpkp+/8AgsdiZjOBIfWl8xrSm10U2IKX0G6kxmPSM8vaGOJ+AXy8vRKp+JYAaKEl6ZrxvzEyJGzPrtsiP6pvBAysEuNB5p5/Rn+KLpaCnYgmvDErs5EwjVc4rD8NeBUUrEqB0903YiclQ8kH2opJ2AHwnt4XCBlYmhTWXu6mzhRLB+ZD5V6xlIc/JEY4bEeyuUGHWYYR+5jfqPsqpjUDKXDg751Vj7OR88Br6+KC6hH/AGndWyrRjxunQX23mAIbGG9TXpsluGyDjLGJsDbmAfkp+3kMnun7EUVlw3I6Ua1und09t1G6giqdMrsmKuadgArZhcSo6hVbDyCaFPJJ+V7VLJstRaZSUBCawIIaLAJRCmaBMoE2DS91KDVkpJivHcP72oOnBU2P2Oc01Y720XphhA6ldNlBRXUmuCMpuFdmzlbneXciSrXIygYKAUojYcs1ugUUeIGBziaAXPkh/s5OyrdrYgMRo4UKd9nSMg9159iOKGLHL9q2V87NOrDbTkl5ItNVGhFN9jWmK58N2XxGrSKjWtuCdYbhTgQCRpcAUTWYPjpxFfp9lPCoLql3LZn+Dw/tsCJyKDxHuAkYiEmgurV+pMvlm6j97Wu+iTYXAr6qzaSsrjTdIPwuVDRfUplk5n1UExEENvOlkt/1I8Vnpy2XdIjPiHJL4QykjhoiHuyHkdFBPNJ8SshJv5CIMWltkxwmKS4N80ll4lbFNYUcS7MzrudYAa0TeLYjyVEXdoKmJFPNvzUfZedEONlef7cQZXcgdD5ISfjk1r8TzU/RL3OV2r0ZL2ejRGBzTLRjofA/iNQQh8NbElnGGXVhOrQ6gV48ENg5/rIDWF2WNCsHcRtVNGdm49KGI1x4ae6ytVo0qSexbIXcRwr803ZFJaDv9kqk4eSK9hsQUzhOofNJNFIytjGWnnGx0TCWmzVK6XqEZLjxArO0UdFkkpyupsm0GKqq5tKEGx2TfC4tbIxlshKI3L1Te2OKZntlmOpW7zy4VVhxedEGE551At1XlTpg9+YjqkHXc+iqHHD5LTLdmIFB/cOan8h8lZMEZk8FjTdeV4lNRDErCisDdgQQR1snPZ/GYoFYjgHC1Qa15oOLpMZxu0enTwpRx2t6rXeWVNGMxYrSyGHOuC46gAGtK8eSsUjGLmgXFkye0QlGlRQf1Ko6YFNWsb8yVXMLua7BGdr5zvI8V1bZqDo3wqCWo2DwJuqS4Xx6BsTnCXGyX0f/ABPoVNAhFz+ibf0p4+5RtR0BpzdiuXcHNodQuqHLbohpVxa6h3TGAwE8t/NPWxU9bA5MBhBO1yenAoWcmy9xedf2jgNkfjESpoBQV9rJBHddWqjNJ2ae+tSdSo10SscVwo17Mx3MjZhoBcca2ACveC4n3kfK6I5rdBSlA7g6v5qqj2Ol8z6nbN6hhIS7AIju+bSv+aqM4qVlYulRfcdl+7mqnV4oeo39Co2DqlfbPEf/AFII1a1letLpjAmMwDhoaKTX4jp7GMJ9BzR8vcXS+E+vVFym6zyRe7Q0hOGRG4SaHjVAQ4ZoeBCJlH0aeQSJ7BLgu7Szmd+T9reHFKpPBnvN/COevkExiMDdaXuSUFN9pWNqIYdEfy081WNsDb4hnKdnYf8AHN1UkTCGCKwZAGimgSSXiTcbU5Rs3Nl9gj5SFMh2SvOmexpz1C5/R3l/ZcIcFrW0FAOVkpnpoQocc/xBp1Nh7oNs5FgRP7jW928D4CTR2xpqAUD+oE5llqCxe4D0urJJmfaZ51OxMzg0bGpPErU3MHKBxQgf911EOY20H59FXyV99CpE5QaXJNFN4+KEln6+y3355rvNsPukQzYuOimkIlx1HzCHnLuPJRwDRyePBJdYynWW8/PX/Kr8YUJVhmBnGb9wpX0FadaJHPNvXqnINAyxbC0iAa9nsT7mICTRtQfp8irRhwkYMZ0cRGuF3NhN+IHWhrZUJG4RDq53Jp+gU5wvY8X8DLEZl0aM+MR8RqmeBR/2E0pdqggy1YTj0Q7GkUptcKd2qLeC3wUdCflNt1XcOxUO8LrFNmOros847KRddLFLPzBacwtcKGxNwl2HzFNU4qCPqoNUx7FWMShjPyirRTbdKsQw4QIdIZoRc8SrUz3QEWR7x9HXCpBuiblTKdBxmMDQDN5fZFjFZr/2z1o77r0vDcHhNAo0WTESzOAVlFfQksz+Cldk2OcCYrRdVD9SsTzRxCafDDFD1Ov0C9Mx2IyXhviUoGtLrb0C8Gm4xfEc52riXHzuq44km72ZW3ldSMGVvl81DW9tN0S+h0rTifsqMMTTAKBd94uCPZcZOq6w0F4lCAiICK2ib4myoaeKEjw/GQP2g+3+UsOFMi/Ikw51acR4TzDtD5H5oLEYBFWn9p+dVNh+bOKan6XU+NgZnHyp0VVwhJFfrstKQO5LVAuEOE0wiGaOPQJe0WVmwuUoGt9eqScqRTFG5DmDJ1guJ4JUGE0AVvdBywKclWWM0WVSNcURTEhUByhgTsSEQK5hw1TyGK+H1S7GMPLKPGhRjO9MMoIJgYwK1KfyOLNO46KiMbpTRFMgHYkFdKMWIos9Gl5kHQhTti0NVRZJ0YC1Hcjr6pzIxo5r/bd1BBSKNCTX2XOVxMNAqo4mOgxA0Eeqo2Jz5hisV7mg8QRVJY2OwmkFhc4jfRXjZFpFl/U3HR3IgtN36/8AiLn3ovLnuROITr40QvdvoOAQbhorpUheEkPWiLD6BCQtVPmFbaIMZMlhXCYdx0Qcq8lwHMBWn+k/7QpTlRfHG0V7vfCW6jUHhRcRX5X5tWuB9xcdariXiahcMrcVtwOiaOgS3sMkq08Fx0APmeCAxeJ48tamtymInO5huaQM7gQANgePDQJUyRixDUNJJ3oqXSIy3wAoFyGFWCX7NxSavLWD1KPhScKEaMGd/wDI3p04JHkSBHHJifDcJNnvFBsDr5q2YNK3Boo4EuXkV1Vkw+Vy7dVly5LNccagiaNCHd9KKouNHEeiuM9EAYRvRVCIPESpxHitBUmKnVNZyTL4JbbiEFhrQTXkrJLwg4eSF7OyOjzMsc11NqptIQy6jKakXUWNwMsU04prgDRY7qs5asC4FmVcwtpsrPgcZxBbkpTUoN0HNSyfYbCyg1rtfbySY3bI5HZ59+rOkEU3d8gvNmi69T/VKXc7ug1pJq7QErzJ8EivHgt0OECFacp2QuK13fJOA4h7ldQgdl1DhbI+ThDolk6HjG2d4dAykF22if8A+pOQcvBa5wv4Rck/RH97B4j0WWTtmyK8qitwsPeTYFHQcJFi9wHEAq5f7eiO/d9lqJ2ccP3BB5rAoxEcvDgsNctSdzf3KmizldKAckRHwVL42FvbWiX1YyilwwtB3U0CVrYBAOgOGlltky9teCLCW3D5MADjxTIMAGqo8PHYjbCoUjsYe7V3opuDEcb+R3isfM1wafOmiRNFD7rcOdrbb81UgihxoEUqKpUN8DbXMrRhrdqBVjDWBlCLk1pyG6fyhObySfJHKU3tZByx3W1uiuz0KtOSj7VHNGy8Pqp8DYRlpzVZbRy/UtcqbDinEJ1LKuSka5578E6hROJ/AlgtkZs011ZoClmwySepFEVEwqBEDhEhNcDr4QffZRyDK5oh1d8homkoPzb0XpQVRMcmefYx+m8F5Lpdxhn+J8TfuF55jmDxZZ5hxG0/iRo4civoiJL1NrdFUsdloc08QXNzBpudCDyKbzYiyOPTxZovVS3pbTgvTpz9L2vGaDEI5Ov7gKtYl2EmYIJc0ub/ACZ4h50uFKUTRCaZX2fDvVb7s8UdBkALEn6rv+mbxd+eSk6NOz1cwzsFG+WO6b0C4fBWXyhExJGkqC4qg4km3dqsDoOqEmYCVodSZWYskwup80tnsHbtbyqnk3Bqb6jghTELTR1+CKZS38FcjYM69KFB/wClvr8J8lb2xAbEBFwIbddEfTD6+ykwsOfpUhHSuHuF/mre6G07A+i4iSbTug22FTFbYoZat+WiYy05RRvlGnigJqWI0JsgK6YPiDAYhPGi7dFyst/lCGG4G9acd13LQjmJqbWAOnVPQXpDfCX1N9RqnfeBwDReuqrssHE5G1vurZJy4hsyjUq+HHbsw5ppcC4F6DYUTKWhWrdQSUOxB039VPOzTYTC46DQceS2P6Mq0gDtDifdMyiud2lPmhezkictTWpuaoGVgujxO9frWw4K4ScHK2if9VQn7M7YwNFAttb7rRueSkSFBbiOBwIwpEhtPMWPqEq/2LK8H/8A2VleLLmgS+UMpNfIqc2i6WyuHP2Xns19McKoSYai2qOOUAorc1rYISLBa7WxTmbhAi2qWvlbHSqWit2Qf0VOYXTYB2PkuocQhadN3oAuOabO2stdbd4Vp00N2rrvhSmyPQWzTeNlxQlcRX7CtAuBEPPr9lyQHIm7nkF1Dk8xo1qihvc45Gi9blWNjBCZpdaMWH09mfJl8rQPLyrYQsPFxUssauo2/En6KOM11Obk4w2SyAE6rbSiqRj3J7CoLcrb24pBPu7+IBU5G/lUZjk6QBDb8TteICzDJWhA1rquWthe9BmHSYaK000qjsyw0FgsaUGwpUSAgLXALTb34LcN1RVcE6UWfmuy+xPBIf67kEUrFlKg1QPbdTOdRDxIy86RujZKEPHNTRQPmsruqwO1Sj1RBMNoDRRiXJCYMYpmw1wRQyUI1Q0xK8gFYIkNQvl90KOUisxJUUuNEE6EQSRYBWeYlA7VARJJvNdWxvWhGZkioFST5U6oqDCiRHC9hr9hzRjsPDqV05bppDY2E3xC/wC0LViw30y5ctcOpSAIYqR0HFduqfE5cMBNXO/4U0GDmudFspIxNthkhL5vE7yR8aMGtLjoPdcwKAAD32SzEo3eODGmw1+6TrH4geXgGI8xHXOw4J5KwsoruoZNmUC1tK/nNExIlLbnRc2clRgNTSlgo4j6uyCtd+QXb3hjak/5WpNtBmJufwLgslmDQZRatgpWCgHRCNdmicmo1ccgSffSE48vmkXcHh7J7ifwADcgIXuTxb6p4ukJNWwaZipbMxyKnb6qSZjc0vm4oGptrReO3Z68FRxL5nPGqbQhdV+SmSIhI0VhgxeCKOmmGQ6KRqEMWyIhFMSaJgFhCwFcRIwCoqEIZhlEpmYt6cVLiU9SgF3HQIMxe7qfiiHfZvRWxYfTsnkzeVQY3LDGZ3xDRv3UEJzohzFCwoeY1cU2l4QAGwW1JJGJu2SMg1pw3RrPDQ26KFsUaCqyNFDRuXHRKwo7nJgN8Dbud8XLktSctTaq4loF6mlSRUprDhgfdLwb9jvNlbU7bKKE0nxOHTkubPPIe64m5wNaTw05oDvRuKO8fl/aD4vsiItmk+iHwyEWw7/E41PmpJm5a2tt1wvwbw9liUQ83WQW0Cw3IXBRBPOu0c6+i13Y4FdRxV7eVfoul1nFQmdvNJsS1CxYvJPWj0jlNT+cU/ldCsWJkdkCX/APzgi4KxYmIhSDjLFiaBOXBA7/AK5WzqsWL0sXDFl/YJgbJlE+Fv5xWLFT5Is6ldfJRxP+r5BbWKaHGUDbr9CipvQ+X0WLEr6PA4lvh9UpxPWB/wCR+qxYjHoZjxmg/OCDm/j8vqsWILoHwY/tUcHb82WLEBjcXVcrFi4B/9k=">
            <a:hlinkClick r:id="rId2"/>
          </p:cNvPr>
          <p:cNvSpPr>
            <a:spLocks noChangeAspect="1" noChangeArrowheads="1"/>
          </p:cNvSpPr>
          <p:nvPr/>
        </p:nvSpPr>
        <p:spPr bwMode="auto">
          <a:xfrm>
            <a:off x="155575" y="-1812925"/>
            <a:ext cx="2571750" cy="3790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QTEhQTExQUFhUXGRgaGBgYGBwXGhgdGBgXGBkYFxccHCggGBolHBgXITEhJSkrLi4uFx8zODMsNygtLisBCgoKDg0OGxAQGywkICQsLCwsLCwsLCwsLCwsLCwsLCwsLCwsLCwsLCwsLCwsLCwsLCwsLCwsLCwsLCwsLCwsLP/AABEIAREAuQMBIgACEQEDEQH/xAAcAAACAgMBAQAAAAAAAAAAAAAEBQMGAAECBwj/xAA9EAABAgQEAwYFAwMDAwUAAAABAAIDBBEhBRIxQVFhcQYTIoGRoTKxwdHwB0JSFCPhFRbxM2JyJFOCkrL/xAAZAQADAQEBAAAAAAAAAAAAAAABAgMEAAX/xAAlEQACAgMBAAICAgMBAAAAAAAAAQIRAyExEkFRIjIEYUJxgRP/2gAMAwEAAhEDEQA/AG2NwnG42VPxRxzL0eNQtO4VKxuENeZ+a8qDpntdVFcmAa1U8l/ytRRUFQwH0NFq6iXJDhbiXBCgbFGilBUGtlfgBcFwIhaajUIiOQg47wy77cBueitFWSlKhjDmA4XsVuJMsocxAHMj2VbdMviuysBHT5kpvI4E00MRznO4beuqLxJdJ/8Au3xELJttbE+lfkmcnFc7QH0I+acYdhgaAfCKcAEygSQJrSiSTicpyK0/C4rtKeawYA7c+yurYIAoumwQeCT3XDnJsp57OnZ3qEDM9n4g0v0+y9EhSyxsnXZcsjB6PNmwnA0c0t62Ui9CmsEa8UP4eSqmM4A+FVzfE0eoXN2Wx5F8ldjG9ULMxuGi6mI1dqIRzlaMdAnL6OnvrZSQIdbKOFDr0R8MBrV0noEFbthFgo/6hCxo1bqDMUigUlM9Ww2LVtDqDQ/nRJcckh4uYJHVdSOIUa1/CjXj5OROLvBaDS979VmXQ8ZSC1CmHqjY4o6iFebrXFiSR0xxsmLDbmlzV3iM0WMqNTavzXOLb0d6UVbI8RxAQ7C7kkZmivuak6ngN0PEcXHiSnknKtaMp1pVx+iskooyNubGuHQBDb4bA8NT58E3l2Fo0oPfzKXSgDqUsB+eSZQRV4FSaXUJMqkOJGHW5uUzhQyeS1KQBRFZdAs0pHHMOAp5eDU6LcNoKLgt5pbOZ22AFMII4KSCzmiYcNOkKCiGoI0qDaiahi5fDT+WC0eU9suzOWsWGNPiA/8A0FR4kNe+TksHAgjyXkXajCe4ikU8Ju37eSvF6Gi70LoEvRmao1pSt770Q8eKtuNlDCZmN0K+WW/pG2Nr0UuVq7iuDbDdR9wfwIWGixYc6hLXaOt9lYZWF3kGm7SQfKyq0PdPOz854nM40PmLFZ5fZaS1YkxSWoUlfr1Vw7QQaPJ439VV4sKhVscicleyfD4FTU2aASTyAVdxOdMR52aLAck6xKZ7uAQNYluYaLn1KrS1QVIxZJW6DsGgB0TMbhgzHrsPVOYEMNFNzrzQeHgQ4AfSpc712H1RY0qPM8EknbGgtB8sabbp1hUKprxSGA/fdPMKjZiaqE+F/Oi1SPGuy7Y+qHlaWXbjR3BZJdB5GMAohp5ICE73R0sK7rkKMJXSiLChhwKbqYNWmCaJSaNrCsC2AqCgkdt1S/1Fk80DvBqwg+RoD91e4kHilXaDDBEgRWV1aaelUUgp7s8Hik0UsqLVUUVlKrhkxQFo1TNF4vYQxudwGyZd0eC5wGBfMdAEy/r2KE5bpGiC0RxWUIcN1yIuVweNRqumu8JbwuEPFNLpR27LG+OI8MncXHHmqvNwiXCm6aSD8tKefMFQYg8Q2PeaZqENHDW6fErlRHJLyiqY7HzRKbNFAlpWONTzWPK2nntlmhy1YUG2jfc3XUt4gbj8uuYryA1orXK23/xGvK66JyNFBfTrxKgzTFUdxIhBFOFSm2DOp53SiEa7UNLp/hMEEFTnwsh9JRyCRwR3eVSmWtomMBtbCqyyQAuC/gmskKmm6VNggU4pph+UnxO08kYpWiUhsIRGjl2K8lGIdNHH1qugXb0PRaaJEmc7rGO3XObkV0HIpgaOqkoeagcTbgphXYKGJDrWtkyYrR4ZjuHhseKwVs8gdFBCkwNSKqzdv5cNmqtFnNB6kWP0VYhGpSzbNuKqTGEWO0MyNpTdD92FPAliTXbdbpD/AJeyijQyOXi6VU0JgJLSgREujAbVbqEzQImQCWuodrILtTHsGjgT70TGL4i1w5VSPtJWvl9SrYF1mX+SV/dY4LhdLQZCx0NQ7i0UpyG66eScqyUif22km1BXoP8AK4cKkON6qBqRPDYcysOEsIFqpRJQ8zgOCuOHSooOFFHJKijO5WXqLrqcxOHLszRDTgNz0G6njuDRRViawzvIpe85iTbg0cAopJvZz4Dzva+NEP8AZhGnE6+SD/3TNsuWnzFlcsNwhrQHOpZEzsKGRQDXiqqcPok0/grOEfqa5vhisPVv2V9wftbAj0yxG14GxXnWJ9moTyXN8J5KqT+GRZd4pWg0cFRRjL9XQjtdR9FGdaBU6IcYww1pW2q8h7JYtMvcA57nM5lejSmGuy1DhQ35iuqnJzi6OpMbjG4eUkuDQNSTRUDtT+pJqYcqA46Z708huln6jSERr2NY40cPh+6I7E9m4TCIsZwc8aN4KsdK5MV/0hLNxJhzWPmMwc7MRUbcQosPFTWitn6jEF8Jo/ifc/4VelwGiyTJI1fx46JnuABSrIOaKn36XF1Dk6JIrRaT2CypzAHiPkmEnEulMrUVB2NUdDfQ2VJoSEhm0Udl8wlfaWXoA7iK+5CZm7Q4ahB9oGh0OGQKAhwPzCbA9ifyVpFNAVuwHssxzQ+YflB/aLepSDDIVYzA7Sqb4tKxI0xkrYAU4C2qtOXwZIxseTnZgNhnuX1bsPsfVJILL0PG46cUQHR5EtDznhO9unDVSTOV0TO0jK6/qo2zRAIkhV4PNXDDolGhVHD6ZvOytUr8PQKGUqiGdiE1I12QpnQ2xAtuiJiXeTmabIJ2FxXk0akigukjc32hbDbc/nBVye7TRYpywxlrpS7j0CNxXsnEDS+LEA4NA+qh7IY5DljldBBNbuF3LVjxw6ZZzl/iJMQmI8I/3BFBIrUupWv4VG2bjElvjFKVqcwFRvw1916ZjvdYhBbeIymgy2PUWuhuzeBNgiI2G3OXgtcXAANB1oL1PmqesaJ/nxlX7OOcx1DYg6Gy9XweZHdFxsAL/NU+dwHuDDq5znV+I6nkeSetky+WiAE3YbDegqszdz0Xa/E8+7T4y6NGcWk60FLuNOA2HNV9uIltSGvIbTNWIRqaCyuvZHF4MvmDoQe4m7jrTghJzC4MeZ74B7m1FIbWUqBtUGnnRaY+Kpkp+/8AgsdiZjOBIfWl8xrSm10U2IKX0G6kxmPSM8vaGOJ+AXy8vRKp+JYAaKEl6ZrxvzEyJGzPrtsiP6pvBAysEuNB5p5/Rn+KLpaCnYgmvDErs5EwjVc4rD8NeBUUrEqB0903YiclQ8kH2opJ2AHwnt4XCBlYmhTWXu6mzhRLB+ZD5V6xlIc/JEY4bEeyuUGHWYYR+5jfqPsqpjUDKXDg751Vj7OR88Br6+KC6hH/AGndWyrRjxunQX23mAIbGG9TXpsluGyDjLGJsDbmAfkp+3kMnun7EUVlw3I6Ua1und09t1G6giqdMrsmKuadgArZhcSo6hVbDyCaFPJJ+V7VLJstRaZSUBCawIIaLAJRCmaBMoE2DS91KDVkpJivHcP72oOnBU2P2Oc01Y720XphhA6ldNlBRXUmuCMpuFdmzlbneXciSrXIygYKAUojYcs1ugUUeIGBziaAXPkh/s5OyrdrYgMRo4UKd9nSMg9159iOKGLHL9q2V87NOrDbTkl5ItNVGhFN9jWmK58N2XxGrSKjWtuCdYbhTgQCRpcAUTWYPjpxFfp9lPCoLql3LZn+Dw/tsCJyKDxHuAkYiEmgurV+pMvlm6j97Wu+iTYXAr6qzaSsrjTdIPwuVDRfUplk5n1UExEENvOlkt/1I8Vnpy2XdIjPiHJL4QykjhoiHuyHkdFBPNJ8SshJv5CIMWltkxwmKS4N80ll4lbFNYUcS7MzrudYAa0TeLYjyVEXdoKmJFPNvzUfZedEONlef7cQZXcgdD5ISfjk1r8TzU/RL3OV2r0ZL2ejRGBzTLRjofA/iNQQh8NbElnGGXVhOrQ6gV48ENg5/rIDWF2WNCsHcRtVNGdm49KGI1x4ae6ytVo0qSexbIXcRwr803ZFJaDv9kqk4eSK9hsQUzhOofNJNFIytjGWnnGx0TCWmzVK6XqEZLjxArO0UdFkkpyupsm0GKqq5tKEGx2TfC4tbIxlshKI3L1Te2OKZntlmOpW7zy4VVhxedEGE551At1XlTpg9+YjqkHXc+iqHHD5LTLdmIFB/cOan8h8lZMEZk8FjTdeV4lNRDErCisDdgQQR1snPZ/GYoFYjgHC1Qa15oOLpMZxu0enTwpRx2t6rXeWVNGMxYrSyGHOuC46gAGtK8eSsUjGLmgXFkye0QlGlRQf1Ko6YFNWsb8yVXMLua7BGdr5zvI8V1bZqDo3wqCWo2DwJuqS4Xx6BsTnCXGyX0f/ABPoVNAhFz+ibf0p4+5RtR0BpzdiuXcHNodQuqHLbohpVxa6h3TGAwE8t/NPWxU9bA5MBhBO1yenAoWcmy9xedf2jgNkfjESpoBQV9rJBHddWqjNJ2ae+tSdSo10SscVwo17Mx3MjZhoBcca2ACveC4n3kfK6I5rdBSlA7g6v5qqj2Ol8z6nbN6hhIS7AIju+bSv+aqM4qVlYulRfcdl+7mqnV4oeo39Co2DqlfbPEf/AFII1a1letLpjAmMwDhoaKTX4jp7GMJ9BzR8vcXS+E+vVFym6zyRe7Q0hOGRG4SaHjVAQ4ZoeBCJlH0aeQSJ7BLgu7Szmd+T9reHFKpPBnvN/COevkExiMDdaXuSUFN9pWNqIYdEfy081WNsDb4hnKdnYf8AHN1UkTCGCKwZAGimgSSXiTcbU5Rs3Nl9gj5SFMh2SvOmexpz1C5/R3l/ZcIcFrW0FAOVkpnpoQocc/xBp1Nh7oNs5FgRP7jW928D4CTR2xpqAUD+oE5llqCxe4D0urJJmfaZ51OxMzg0bGpPErU3MHKBxQgf911EOY20H59FXyV99CpE5QaXJNFN4+KEln6+y3355rvNsPukQzYuOimkIlx1HzCHnLuPJRwDRyePBJdYynWW8/PX/Kr8YUJVhmBnGb9wpX0FadaJHPNvXqnINAyxbC0iAa9nsT7mICTRtQfp8irRhwkYMZ0cRGuF3NhN+IHWhrZUJG4RDq53Jp+gU5wvY8X8DLEZl0aM+MR8RqmeBR/2E0pdqggy1YTj0Q7GkUptcKd2qLeC3wUdCflNt1XcOxUO8LrFNmOros847KRddLFLPzBacwtcKGxNwl2HzFNU4qCPqoNUx7FWMShjPyirRTbdKsQw4QIdIZoRc8SrUz3QEWR7x9HXCpBuiblTKdBxmMDQDN5fZFjFZr/2z1o77r0vDcHhNAo0WTESzOAVlFfQksz+Cldk2OcCYrRdVD9SsTzRxCafDDFD1Ov0C9Mx2IyXhviUoGtLrb0C8Gm4xfEc52riXHzuq44km72ZW3ldSMGVvl81DW9tN0S+h0rTifsqMMTTAKBd94uCPZcZOq6w0F4lCAiICK2ib4myoaeKEjw/GQP2g+3+UsOFMi/Ikw51acR4TzDtD5H5oLEYBFWn9p+dVNh+bOKan6XU+NgZnHyp0VVwhJFfrstKQO5LVAuEOE0wiGaOPQJe0WVmwuUoGt9eqScqRTFG5DmDJ1guJ4JUGE0AVvdBywKclWWM0WVSNcURTEhUByhgTsSEQK5hw1TyGK+H1S7GMPLKPGhRjO9MMoIJgYwK1KfyOLNO46KiMbpTRFMgHYkFdKMWIos9Gl5kHQhTti0NVRZJ0YC1Hcjr6pzIxo5r/bd1BBSKNCTX2XOVxMNAqo4mOgxA0Eeqo2Jz5hisV7mg8QRVJY2OwmkFhc4jfRXjZFpFl/U3HR3IgtN36/8AiLn3ovLnuROITr40QvdvoOAQbhorpUheEkPWiLD6BCQtVPmFbaIMZMlhXCYdx0Qcq8lwHMBWn+k/7QpTlRfHG0V7vfCW6jUHhRcRX5X5tWuB9xcdariXiahcMrcVtwOiaOgS3sMkq08Fx0APmeCAxeJ48tamtymInO5huaQM7gQANgePDQJUyRixDUNJJ3oqXSIy3wAoFyGFWCX7NxSavLWD1KPhScKEaMGd/wDI3p04JHkSBHHJifDcJNnvFBsDr5q2YNK3Boo4EuXkV1Vkw+Vy7dVly5LNccagiaNCHd9KKouNHEeiuM9EAYRvRVCIPESpxHitBUmKnVNZyTL4JbbiEFhrQTXkrJLwg4eSF7OyOjzMsc11NqptIQy6jKakXUWNwMsU04prgDRY7qs5asC4FmVcwtpsrPgcZxBbkpTUoN0HNSyfYbCyg1rtfbySY3bI5HZ59+rOkEU3d8gvNmi69T/VKXc7ug1pJq7QErzJ8EivHgt0OECFacp2QuK13fJOA4h7ldQgdl1DhbI+ThDolk6HjG2d4dAykF22if8A+pOQcvBa5wv4Rck/RH97B4j0WWTtmyK8qitwsPeTYFHQcJFi9wHEAq5f7eiO/d9lqJ2ccP3BB5rAoxEcvDgsNctSdzf3KmizldKAckRHwVL42FvbWiX1YyilwwtB3U0CVrYBAOgOGlltky9teCLCW3D5MADjxTIMAGqo8PHYjbCoUjsYe7V3opuDEcb+R3isfM1wafOmiRNFD7rcOdrbb81UgihxoEUqKpUN8DbXMrRhrdqBVjDWBlCLk1pyG6fyhObySfJHKU3tZByx3W1uiuz0KtOSj7VHNGy8Pqp8DYRlpzVZbRy/UtcqbDinEJ1LKuSka5578E6hROJ/AlgtkZs011ZoClmwySepFEVEwqBEDhEhNcDr4QffZRyDK5oh1d8homkoPzb0XpQVRMcmefYx+m8F5Lpdxhn+J8TfuF55jmDxZZ5hxG0/iRo4civoiJL1NrdFUsdloc08QXNzBpudCDyKbzYiyOPTxZovVS3pbTgvTpz9L2vGaDEI5Ov7gKtYl2EmYIJc0ub/ACZ4h50uFKUTRCaZX2fDvVb7s8UdBkALEn6rv+mbxd+eSk6NOz1cwzsFG+WO6b0C4fBWXyhExJGkqC4qg4km3dqsDoOqEmYCVodSZWYskwup80tnsHbtbyqnk3Bqb6jghTELTR1+CKZS38FcjYM69KFB/wClvr8J8lb2xAbEBFwIbddEfTD6+ykwsOfpUhHSuHuF/mre6G07A+i4iSbTug22FTFbYoZat+WiYy05RRvlGnigJqWI0JsgK6YPiDAYhPGi7dFyst/lCGG4G9acd13LQjmJqbWAOnVPQXpDfCX1N9RqnfeBwDReuqrssHE5G1vurZJy4hsyjUq+HHbsw5ppcC4F6DYUTKWhWrdQSUOxB039VPOzTYTC46DQceS2P6Mq0gDtDifdMyiud2lPmhezkictTWpuaoGVgujxO9frWw4K4ScHK2if9VQn7M7YwNFAttb7rRueSkSFBbiOBwIwpEhtPMWPqEq/2LK8H/8A2VleLLmgS+UMpNfIqc2i6WyuHP2Xns19McKoSYai2qOOUAorc1rYISLBa7WxTmbhAi2qWvlbHSqWit2Qf0VOYXTYB2PkuocQhadN3oAuOabO2stdbd4Vp00N2rrvhSmyPQWzTeNlxQlcRX7CtAuBEPPr9lyQHIm7nkF1Dk8xo1qihvc45Gi9blWNjBCZpdaMWH09mfJl8rQPLyrYQsPFxUssauo2/En6KOM11Obk4w2SyAE6rbSiqRj3J7CoLcrb24pBPu7+IBU5G/lUZjk6QBDb8TteICzDJWhA1rquWthe9BmHSYaK000qjsyw0FgsaUGwpUSAgLXALTb34LcN1RVcE6UWfmuy+xPBIf67kEUrFlKg1QPbdTOdRDxIy86RujZKEPHNTRQPmsruqwO1Sj1RBMNoDRRiXJCYMYpmw1wRQyUI1Q0xK8gFYIkNQvl90KOUisxJUUuNEE6EQSRYBWeYlA7VARJJvNdWxvWhGZkioFST5U6oqDCiRHC9hr9hzRjsPDqV05bppDY2E3xC/wC0LViw30y5ctcOpSAIYqR0HFduqfE5cMBNXO/4U0GDmudFspIxNthkhL5vE7yR8aMGtLjoPdcwKAAD32SzEo3eODGmw1+6TrH4geXgGI8xHXOw4J5KwsoruoZNmUC1tK/nNExIlLbnRc2clRgNTSlgo4j6uyCtd+QXb3hjak/5WpNtBmJufwLgslmDQZRatgpWCgHRCNdmicmo1ccgSffSE48vmkXcHh7J7ifwADcgIXuTxb6p4ukJNWwaZipbMxyKnb6qSZjc0vm4oGptrReO3Z68FRxL5nPGqbQhdV+SmSIhI0VhgxeCKOmmGQ6KRqEMWyIhFMSaJgFhCwFcRIwCoqEIZhlEpmYt6cVLiU9SgF3HQIMxe7qfiiHfZvRWxYfTsnkzeVQY3LDGZ3xDRv3UEJzohzFCwoeY1cU2l4QAGwW1JJGJu2SMg1pw3RrPDQ26KFsUaCqyNFDRuXHRKwo7nJgN8Dbud8XLktSctTaq4loF6mlSRUprDhgfdLwb9jvNlbU7bKKE0nxOHTkubPPIe64m5wNaTw05oDvRuKO8fl/aD4vsiItmk+iHwyEWw7/E41PmpJm5a2tt1wvwbw9liUQ83WQW0Cw3IXBRBPOu0c6+i13Y4FdRxV7eVfoul1nFQmdvNJsS1CxYvJPWj0jlNT+cU/ldCsWJkdkCX/APzgi4KxYmIhSDjLFiaBOXBA7/AK5WzqsWL0sXDFl/YJgbJlE+Fv5xWLFT5Is6ldfJRxP+r5BbWKaHGUDbr9CipvQ+X0WLEr6PA4lvh9UpxPWB/wCR+qxYjHoZjxmg/OCDm/j8vqsWILoHwY/tUcHb82WLEBjcXVcrFi4B/9k=">
            <a:hlinkClick r:id="rId2"/>
          </p:cNvPr>
          <p:cNvSpPr>
            <a:spLocks noChangeAspect="1" noChangeArrowheads="1"/>
          </p:cNvSpPr>
          <p:nvPr/>
        </p:nvSpPr>
        <p:spPr bwMode="auto">
          <a:xfrm>
            <a:off x="307975" y="-1660525"/>
            <a:ext cx="2571750" cy="3790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3.bp.blogspot.com/_YQYkXyodBbI/Slc2fO_BsbI/AAAAAAAAACw/aMimLueG26Q/s320/Chanaky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6" y="762000"/>
            <a:ext cx="2571750" cy="43776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greenprinteronline.com/blog/wp-content/uploads/2011/02/genghiskhan-300x258.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8108" y="762000"/>
            <a:ext cx="2892136" cy="437769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hristopher Columb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0244" y="758825"/>
            <a:ext cx="2741756" cy="4380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112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Silk Route</a:t>
            </a:r>
            <a:endParaRPr lang="en-US" dirty="0"/>
          </a:p>
        </p:txBody>
      </p:sp>
      <p:sp>
        <p:nvSpPr>
          <p:cNvPr id="3" name="Content Placeholder 2"/>
          <p:cNvSpPr>
            <a:spLocks noGrp="1"/>
          </p:cNvSpPr>
          <p:nvPr>
            <p:ph idx="1"/>
          </p:nvPr>
        </p:nvSpPr>
        <p:spPr/>
        <p:txBody>
          <a:bodyPr/>
          <a:lstStyle/>
          <a:p>
            <a:r>
              <a:rPr lang="en-US" dirty="0" smtClean="0"/>
              <a:t>Approx. 300 BCE evolved a fragile network of caravan tracks linking Asia and Europe</a:t>
            </a:r>
          </a:p>
          <a:p>
            <a:pPr marL="0" indent="0">
              <a:buNone/>
            </a:pPr>
            <a:endParaRPr lang="en-US" dirty="0" smtClean="0"/>
          </a:p>
          <a:p>
            <a:r>
              <a:rPr lang="en-US" dirty="0" smtClean="0"/>
              <a:t>Known as the ‘Silk Road’ for the silk made in China</a:t>
            </a:r>
          </a:p>
          <a:p>
            <a:endParaRPr lang="en-US" dirty="0"/>
          </a:p>
          <a:p>
            <a:r>
              <a:rPr lang="en-US" dirty="0" smtClean="0"/>
              <a:t>First transportation of prized goods, such as silk and peppercorns</a:t>
            </a:r>
            <a:endParaRPr lang="en-US" dirty="0"/>
          </a:p>
        </p:txBody>
      </p:sp>
      <p:pic>
        <p:nvPicPr>
          <p:cNvPr id="3074" name="Picture 2" descr="http://silkroadtoronto.files.wordpress.com/2009/10/silk-roa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799" y="3733800"/>
            <a:ext cx="3571875" cy="232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179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Silk Route</a:t>
            </a:r>
            <a:endParaRPr lang="en-US" dirty="0"/>
          </a:p>
        </p:txBody>
      </p:sp>
      <p:sp>
        <p:nvSpPr>
          <p:cNvPr id="3" name="Content Placeholder 2"/>
          <p:cNvSpPr>
            <a:spLocks noGrp="1"/>
          </p:cNvSpPr>
          <p:nvPr>
            <p:ph sz="half" idx="1"/>
          </p:nvPr>
        </p:nvSpPr>
        <p:spPr/>
        <p:txBody>
          <a:bodyPr/>
          <a:lstStyle/>
          <a:p>
            <a:r>
              <a:rPr lang="en-US" dirty="0" smtClean="0"/>
              <a:t>Ideas moved as well</a:t>
            </a:r>
          </a:p>
          <a:p>
            <a:pPr marL="0" indent="0">
              <a:buNone/>
            </a:pPr>
            <a:endParaRPr lang="en-US" dirty="0" smtClean="0"/>
          </a:p>
          <a:p>
            <a:r>
              <a:rPr lang="en-US" dirty="0" smtClean="0"/>
              <a:t>The Indo-Arabic number system is an example</a:t>
            </a:r>
          </a:p>
          <a:p>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048008063"/>
              </p:ext>
            </p:extLst>
          </p:nvPr>
        </p:nvGraphicFramePr>
        <p:xfrm>
          <a:off x="4648200" y="6096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3128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Theory of the Evolution of Globalization</a:t>
            </a:r>
            <a:endParaRPr lang="en-US" dirty="0"/>
          </a:p>
        </p:txBody>
      </p:sp>
      <p:pic>
        <p:nvPicPr>
          <p:cNvPr id="4098" name="Picture 2" descr="http://upload.wikimedia.org/wikipedia/commons/0/00/NanbanCarrac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6543675"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467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a:t>
            </a:r>
            <a:endParaRPr lang="en-US" dirty="0"/>
          </a:p>
        </p:txBody>
      </p:sp>
      <p:sp>
        <p:nvSpPr>
          <p:cNvPr id="3" name="Content Placeholder 2"/>
          <p:cNvSpPr>
            <a:spLocks noGrp="1"/>
          </p:cNvSpPr>
          <p:nvPr>
            <p:ph idx="1"/>
          </p:nvPr>
        </p:nvSpPr>
        <p:spPr/>
        <p:txBody>
          <a:bodyPr/>
          <a:lstStyle/>
          <a:p>
            <a:r>
              <a:rPr lang="en-US" dirty="0" smtClean="0"/>
              <a:t>Goods and ideas exchanged on ancient trade routes</a:t>
            </a:r>
          </a:p>
          <a:p>
            <a:endParaRPr lang="en-US" dirty="0"/>
          </a:p>
          <a:p>
            <a:r>
              <a:rPr lang="en-US" dirty="0" smtClean="0"/>
              <a:t>Arab nations acted as ‘brokers’ of science, literature, medicine, and mathematics</a:t>
            </a:r>
          </a:p>
          <a:p>
            <a:endParaRPr lang="en-US" dirty="0"/>
          </a:p>
          <a:p>
            <a:pPr marL="0" indent="0">
              <a:buNone/>
            </a:pPr>
            <a:endParaRPr lang="en-US" dirty="0" smtClean="0"/>
          </a:p>
          <a:p>
            <a:pPr marL="0" indent="0">
              <a:buNone/>
            </a:pPr>
            <a:r>
              <a:rPr lang="en-US" dirty="0"/>
              <a:t>http://www.youtube.com/watch?v=VuWa2XX7p2g</a:t>
            </a:r>
          </a:p>
          <a:p>
            <a:pPr marL="0" indent="0">
              <a:buNone/>
            </a:pPr>
            <a:endParaRPr lang="en-US" dirty="0"/>
          </a:p>
        </p:txBody>
      </p:sp>
      <p:pic>
        <p:nvPicPr>
          <p:cNvPr id="5122" name="Picture 2" descr="http://www.tdrfan.com/tds/arabian_coast/shops/agrabah_marketplace/agrabah_marketplac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281488"/>
            <a:ext cx="4181475" cy="153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266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a:t>
            </a:r>
            <a:endParaRPr lang="en-US" dirty="0"/>
          </a:p>
        </p:txBody>
      </p:sp>
      <p:sp>
        <p:nvSpPr>
          <p:cNvPr id="3" name="Content Placeholder 2"/>
          <p:cNvSpPr>
            <a:spLocks noGrp="1"/>
          </p:cNvSpPr>
          <p:nvPr>
            <p:ph idx="1"/>
          </p:nvPr>
        </p:nvSpPr>
        <p:spPr/>
        <p:txBody>
          <a:bodyPr/>
          <a:lstStyle/>
          <a:p>
            <a:r>
              <a:rPr lang="en-US" dirty="0" smtClean="0"/>
              <a:t>Began in the late 1400s</a:t>
            </a:r>
          </a:p>
          <a:p>
            <a:endParaRPr lang="en-US" dirty="0"/>
          </a:p>
          <a:p>
            <a:r>
              <a:rPr lang="en-US" dirty="0" smtClean="0"/>
              <a:t>Europeans developed technologies enabling them to sail much farther than ever before</a:t>
            </a:r>
          </a:p>
          <a:p>
            <a:endParaRPr lang="en-US" dirty="0"/>
          </a:p>
          <a:p>
            <a:r>
              <a:rPr lang="en-US" dirty="0" smtClean="0"/>
              <a:t>Hence, globalization was related to Imperialism</a:t>
            </a:r>
          </a:p>
          <a:p>
            <a:endParaRPr lang="en-US" dirty="0"/>
          </a:p>
          <a:p>
            <a:pPr marL="0" indent="0">
              <a:buNone/>
            </a:pPr>
            <a:endParaRPr lang="en-US" dirty="0" smtClean="0"/>
          </a:p>
          <a:p>
            <a:pPr marL="0" indent="0">
              <a:buNone/>
            </a:pPr>
            <a:endParaRPr lang="en-US" dirty="0"/>
          </a:p>
        </p:txBody>
      </p:sp>
      <p:pic>
        <p:nvPicPr>
          <p:cNvPr id="6146" name="Picture 2" descr="http://1.bp.blogspot.com/_WJyPK2ruf-Y/R1IgtqDmRdI/AAAAAAAAACU/0VkiMnE14LI/s1600-R/caravelcolor.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76600"/>
            <a:ext cx="471487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462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a:t>
            </a:r>
            <a:endParaRPr lang="en-US" dirty="0"/>
          </a:p>
        </p:txBody>
      </p:sp>
      <p:sp>
        <p:nvSpPr>
          <p:cNvPr id="3" name="Content Placeholder 2"/>
          <p:cNvSpPr>
            <a:spLocks noGrp="1"/>
          </p:cNvSpPr>
          <p:nvPr>
            <p:ph idx="1"/>
          </p:nvPr>
        </p:nvSpPr>
        <p:spPr/>
        <p:txBody>
          <a:bodyPr/>
          <a:lstStyle/>
          <a:p>
            <a:r>
              <a:rPr lang="en-US" dirty="0" smtClean="0"/>
              <a:t>We are now in this phase</a:t>
            </a:r>
          </a:p>
          <a:p>
            <a:endParaRPr lang="en-US" dirty="0"/>
          </a:p>
          <a:p>
            <a:r>
              <a:rPr lang="en-US" dirty="0" smtClean="0"/>
              <a:t>Transitioned after WW2</a:t>
            </a:r>
          </a:p>
          <a:p>
            <a:endParaRPr lang="en-US" dirty="0"/>
          </a:p>
          <a:p>
            <a:r>
              <a:rPr lang="en-US" dirty="0" smtClean="0"/>
              <a:t>Rapid growth in world markets and instant communications</a:t>
            </a:r>
          </a:p>
          <a:p>
            <a:endParaRPr lang="en-US" dirty="0"/>
          </a:p>
          <a:p>
            <a:r>
              <a:rPr lang="en-US" dirty="0" smtClean="0"/>
              <a:t>Predict the rise of economic powers China, and India</a:t>
            </a:r>
          </a:p>
          <a:p>
            <a:pPr marL="0" indent="0">
              <a:buNone/>
            </a:pPr>
            <a:endParaRPr lang="en-US" dirty="0"/>
          </a:p>
        </p:txBody>
      </p:sp>
      <p:pic>
        <p:nvPicPr>
          <p:cNvPr id="7172" name="Picture 4" descr="http://usa.chinadaily.com.cn/weekly/img/attachement/jpg/site181/20120406/00221917e13e10e8845b3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09600"/>
            <a:ext cx="1874343"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6981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52</TotalTime>
  <Words>299</Words>
  <Application>Microsoft Office PowerPoint</Application>
  <PresentationFormat>On-screen Show (4:3)</PresentationFormat>
  <Paragraphs>53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NewsPrint</vt:lpstr>
      <vt:lpstr>How &amp; Why?</vt:lpstr>
      <vt:lpstr>Intro</vt:lpstr>
      <vt:lpstr>What do you think?</vt:lpstr>
      <vt:lpstr>The Silk Route</vt:lpstr>
      <vt:lpstr>The Silk Route</vt:lpstr>
      <vt:lpstr>Theory of the Evolution of Globalization</vt:lpstr>
      <vt:lpstr>Phase 1 </vt:lpstr>
      <vt:lpstr>Phase 2</vt:lpstr>
      <vt:lpstr>Phase 3</vt:lpstr>
      <vt:lpstr>Historical Globalization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&amp; Why?</dc:title>
  <dc:creator>Windows User</dc:creator>
  <cp:lastModifiedBy>Windows User</cp:lastModifiedBy>
  <cp:revision>6</cp:revision>
  <dcterms:created xsi:type="dcterms:W3CDTF">2013-10-21T19:58:14Z</dcterms:created>
  <dcterms:modified xsi:type="dcterms:W3CDTF">2013-10-21T20:50:19Z</dcterms:modified>
</cp:coreProperties>
</file>